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6858000" cx="9144000"/>
  <p:notesSz cx="6858000" cy="9144000"/>
  <p:embeddedFontLst>
    <p:embeddedFont>
      <p:font typeface="Quattrocento"/>
      <p:regular r:id="rId22"/>
      <p:bold r:id="rId23"/>
    </p:embeddedFont>
    <p:embeddedFont>
      <p:font typeface="Quintessential"/>
      <p:regular r:id="rId24"/>
    </p:embeddedFont>
    <p:embeddedFont>
      <p:font typeface="Questrial"/>
      <p:regular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Quattrocento-regular.fntdata"/><Relationship Id="rId21" Type="http://schemas.openxmlformats.org/officeDocument/2006/relationships/slide" Target="slides/slide17.xml"/><Relationship Id="rId24" Type="http://schemas.openxmlformats.org/officeDocument/2006/relationships/font" Target="fonts/Quintessential-regular.fntdata"/><Relationship Id="rId23" Type="http://schemas.openxmlformats.org/officeDocument/2006/relationships/font" Target="fonts/Quattrocento-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schemas.openxmlformats.org/officeDocument/2006/relationships/font" Target="fonts/Questrial-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200" u="none" cap="none" strike="noStrike">
                <a:solidFill>
                  <a:schemeClr val="dk1"/>
                </a:solidFill>
                <a:latin typeface="Calibri"/>
                <a:ea typeface="Calibri"/>
                <a:cs typeface="Calibri"/>
                <a:sym typeface="Calibri"/>
              </a:defRPr>
            </a:lvl2pPr>
            <a:lvl3pPr indent="0" lvl="2" marL="914400" marR="0" rtl="0" algn="l">
              <a:spcBef>
                <a:spcPts val="0"/>
              </a:spcBef>
              <a:buNone/>
              <a:defRPr b="0" i="0" sz="1200" u="none" cap="none" strike="noStrike">
                <a:solidFill>
                  <a:schemeClr val="dk1"/>
                </a:solidFill>
                <a:latin typeface="Calibri"/>
                <a:ea typeface="Calibri"/>
                <a:cs typeface="Calibri"/>
                <a:sym typeface="Calibri"/>
              </a:defRPr>
            </a:lvl3pPr>
            <a:lvl4pPr indent="0" lvl="3" marL="1371600" marR="0" rtl="0" algn="l">
              <a:spcBef>
                <a:spcPts val="0"/>
              </a:spcBef>
              <a:buNone/>
              <a:defRPr b="0" i="0" sz="1200" u="none" cap="none" strike="noStrike">
                <a:solidFill>
                  <a:schemeClr val="dk1"/>
                </a:solidFill>
                <a:latin typeface="Calibri"/>
                <a:ea typeface="Calibri"/>
                <a:cs typeface="Calibri"/>
                <a:sym typeface="Calibri"/>
              </a:defRPr>
            </a:lvl4pPr>
            <a:lvl5pPr indent="0" lvl="4" marL="1828800" marR="0" rtl="0" algn="l">
              <a:spcBef>
                <a:spcPts val="0"/>
              </a:spcBef>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 name="Shape 131"/>
        <p:cNvGrpSpPr/>
        <p:nvPr/>
      </p:nvGrpSpPr>
      <p:grpSpPr>
        <a:xfrm>
          <a:off x="0" y="0"/>
          <a:ext cx="0" cy="0"/>
          <a:chOff x="0" y="0"/>
          <a:chExt cx="0" cy="0"/>
        </a:xfrm>
      </p:grpSpPr>
      <p:sp>
        <p:nvSpPr>
          <p:cNvPr id="132" name="Shape 13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33" name="Shape 1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9" name="Shape 209"/>
        <p:cNvGrpSpPr/>
        <p:nvPr/>
      </p:nvGrpSpPr>
      <p:grpSpPr>
        <a:xfrm>
          <a:off x="0" y="0"/>
          <a:ext cx="0" cy="0"/>
          <a:chOff x="0" y="0"/>
          <a:chExt cx="0" cy="0"/>
        </a:xfrm>
      </p:grpSpPr>
      <p:sp>
        <p:nvSpPr>
          <p:cNvPr id="210" name="Shape 21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11" name="Shape 2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7" name="Shape 217"/>
        <p:cNvGrpSpPr/>
        <p:nvPr/>
      </p:nvGrpSpPr>
      <p:grpSpPr>
        <a:xfrm>
          <a:off x="0" y="0"/>
          <a:ext cx="0" cy="0"/>
          <a:chOff x="0" y="0"/>
          <a:chExt cx="0" cy="0"/>
        </a:xfrm>
      </p:grpSpPr>
      <p:sp>
        <p:nvSpPr>
          <p:cNvPr id="218" name="Shape 21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19" name="Shape 2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5" name="Shape 225"/>
        <p:cNvGrpSpPr/>
        <p:nvPr/>
      </p:nvGrpSpPr>
      <p:grpSpPr>
        <a:xfrm>
          <a:off x="0" y="0"/>
          <a:ext cx="0" cy="0"/>
          <a:chOff x="0" y="0"/>
          <a:chExt cx="0" cy="0"/>
        </a:xfrm>
      </p:grpSpPr>
      <p:sp>
        <p:nvSpPr>
          <p:cNvPr id="226" name="Shape 22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27" name="Shape 2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3" name="Shape 233"/>
        <p:cNvGrpSpPr/>
        <p:nvPr/>
      </p:nvGrpSpPr>
      <p:grpSpPr>
        <a:xfrm>
          <a:off x="0" y="0"/>
          <a:ext cx="0" cy="0"/>
          <a:chOff x="0" y="0"/>
          <a:chExt cx="0" cy="0"/>
        </a:xfrm>
      </p:grpSpPr>
      <p:sp>
        <p:nvSpPr>
          <p:cNvPr id="234" name="Shape 23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35" name="Shape 23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4" name="Shape 244"/>
        <p:cNvGrpSpPr/>
        <p:nvPr/>
      </p:nvGrpSpPr>
      <p:grpSpPr>
        <a:xfrm>
          <a:off x="0" y="0"/>
          <a:ext cx="0" cy="0"/>
          <a:chOff x="0" y="0"/>
          <a:chExt cx="0" cy="0"/>
        </a:xfrm>
      </p:grpSpPr>
      <p:sp>
        <p:nvSpPr>
          <p:cNvPr id="245" name="Shape 24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46" name="Shape 2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4" name="Shape 254"/>
        <p:cNvGrpSpPr/>
        <p:nvPr/>
      </p:nvGrpSpPr>
      <p:grpSpPr>
        <a:xfrm>
          <a:off x="0" y="0"/>
          <a:ext cx="0" cy="0"/>
          <a:chOff x="0" y="0"/>
          <a:chExt cx="0" cy="0"/>
        </a:xfrm>
      </p:grpSpPr>
      <p:sp>
        <p:nvSpPr>
          <p:cNvPr id="255" name="Shape 25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56" name="Shape 2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3" name="Shape 263"/>
        <p:cNvGrpSpPr/>
        <p:nvPr/>
      </p:nvGrpSpPr>
      <p:grpSpPr>
        <a:xfrm>
          <a:off x="0" y="0"/>
          <a:ext cx="0" cy="0"/>
          <a:chOff x="0" y="0"/>
          <a:chExt cx="0" cy="0"/>
        </a:xfrm>
      </p:grpSpPr>
      <p:sp>
        <p:nvSpPr>
          <p:cNvPr id="264" name="Shape 26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65" name="Shape 2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1" name="Shape 271"/>
        <p:cNvGrpSpPr/>
        <p:nvPr/>
      </p:nvGrpSpPr>
      <p:grpSpPr>
        <a:xfrm>
          <a:off x="0" y="0"/>
          <a:ext cx="0" cy="0"/>
          <a:chOff x="0" y="0"/>
          <a:chExt cx="0" cy="0"/>
        </a:xfrm>
      </p:grpSpPr>
      <p:sp>
        <p:nvSpPr>
          <p:cNvPr id="272" name="Shape 27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73" name="Shape 2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7" name="Shape 137"/>
        <p:cNvGrpSpPr/>
        <p:nvPr/>
      </p:nvGrpSpPr>
      <p:grpSpPr>
        <a:xfrm>
          <a:off x="0" y="0"/>
          <a:ext cx="0" cy="0"/>
          <a:chOff x="0" y="0"/>
          <a:chExt cx="0" cy="0"/>
        </a:xfrm>
      </p:grpSpPr>
      <p:sp>
        <p:nvSpPr>
          <p:cNvPr id="138" name="Shape 13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39" name="Shape 1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6" name="Shape 146"/>
        <p:cNvGrpSpPr/>
        <p:nvPr/>
      </p:nvGrpSpPr>
      <p:grpSpPr>
        <a:xfrm>
          <a:off x="0" y="0"/>
          <a:ext cx="0" cy="0"/>
          <a:chOff x="0" y="0"/>
          <a:chExt cx="0" cy="0"/>
        </a:xfrm>
      </p:grpSpPr>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
        <p:nvSpPr>
          <p:cNvPr id="148" name="Shape 1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149" name="Shape 14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4" name="Shape 154"/>
        <p:cNvGrpSpPr/>
        <p:nvPr/>
      </p:nvGrpSpPr>
      <p:grpSpPr>
        <a:xfrm>
          <a:off x="0" y="0"/>
          <a:ext cx="0" cy="0"/>
          <a:chOff x="0" y="0"/>
          <a:chExt cx="0" cy="0"/>
        </a:xfrm>
      </p:grpSpPr>
      <p:sp>
        <p:nvSpPr>
          <p:cNvPr id="155" name="Shape 15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56" name="Shape 1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62" name="Shape 1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0" name="Shape 17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
        <p:nvSpPr>
          <p:cNvPr id="171" name="Shape 17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6" name="Shape 176"/>
        <p:cNvGrpSpPr/>
        <p:nvPr/>
      </p:nvGrpSpPr>
      <p:grpSpPr>
        <a:xfrm>
          <a:off x="0" y="0"/>
          <a:ext cx="0" cy="0"/>
          <a:chOff x="0" y="0"/>
          <a:chExt cx="0" cy="0"/>
        </a:xfrm>
      </p:grpSpPr>
      <p:sp>
        <p:nvSpPr>
          <p:cNvPr id="177" name="Shape 17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78" name="Shape 1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2" name="Shape 182"/>
        <p:cNvGrpSpPr/>
        <p:nvPr/>
      </p:nvGrpSpPr>
      <p:grpSpPr>
        <a:xfrm>
          <a:off x="0" y="0"/>
          <a:ext cx="0" cy="0"/>
          <a:chOff x="0" y="0"/>
          <a:chExt cx="0" cy="0"/>
        </a:xfrm>
      </p:grpSpPr>
      <p:sp>
        <p:nvSpPr>
          <p:cNvPr id="183" name="Shape 18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84" name="Shape 1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0" name="Shape 190"/>
        <p:cNvGrpSpPr/>
        <p:nvPr/>
      </p:nvGrpSpPr>
      <p:grpSpPr>
        <a:xfrm>
          <a:off x="0" y="0"/>
          <a:ext cx="0" cy="0"/>
          <a:chOff x="0" y="0"/>
          <a:chExt cx="0" cy="0"/>
        </a:xfrm>
      </p:grpSpPr>
      <p:sp>
        <p:nvSpPr>
          <p:cNvPr id="191" name="Shape 1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92" name="Shape 19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9" name="Shape 19"/>
        <p:cNvGrpSpPr/>
        <p:nvPr/>
      </p:nvGrpSpPr>
      <p:grpSpPr>
        <a:xfrm>
          <a:off x="0" y="0"/>
          <a:ext cx="0" cy="0"/>
          <a:chOff x="0" y="0"/>
          <a:chExt cx="0" cy="0"/>
        </a:xfrm>
      </p:grpSpPr>
      <p:sp>
        <p:nvSpPr>
          <p:cNvPr id="20" name="Shape 20"/>
          <p:cNvSpPr/>
          <p:nvPr/>
        </p:nvSpPr>
        <p:spPr>
          <a:xfrm>
            <a:off x="0" y="0"/>
            <a:ext cx="9144000" cy="6858000"/>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21" name="Shape 21"/>
          <p:cNvSpPr/>
          <p:nvPr/>
        </p:nvSpPr>
        <p:spPr>
          <a:xfrm>
            <a:off x="91440" y="101600"/>
            <a:ext cx="8961120" cy="6664959"/>
          </a:xfrm>
          <a:prstGeom prst="roundRect">
            <a:avLst>
              <a:gd fmla="val 1735" name="adj"/>
            </a:avLst>
          </a:prstGeom>
          <a:blipFill rotWithShape="1">
            <a:blip r:embed="rId2">
              <a:alphaModFix/>
            </a:blip>
            <a:tile algn="tl" flip="none" tx="0" sx="100000" ty="0" sy="100000"/>
          </a:blip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22" name="Shape 22"/>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23" name="Shape 23"/>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24" name="Shape 24"/>
          <p:cNvSpPr/>
          <p:nvPr/>
        </p:nvSpPr>
        <p:spPr>
          <a:xfrm>
            <a:off x="345439" y="2942601"/>
            <a:ext cx="7147931" cy="2463799"/>
          </a:xfrm>
          <a:prstGeom prst="rect">
            <a:avLst/>
          </a:prstGeom>
          <a:solidFill>
            <a:srgbClr val="FFFFFF">
              <a:alpha val="82745"/>
            </a:srgbClr>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25" name="Shape 25"/>
          <p:cNvSpPr/>
          <p:nvPr/>
        </p:nvSpPr>
        <p:spPr>
          <a:xfrm>
            <a:off x="7572652" y="2944633"/>
            <a:ext cx="1190347" cy="2459736"/>
          </a:xfrm>
          <a:prstGeom prst="rect">
            <a:avLst/>
          </a:prstGeom>
          <a:solidFill>
            <a:srgbClr val="FFFFFF">
              <a:alpha val="82745"/>
            </a:srgbClr>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26" name="Shape 26"/>
          <p:cNvSpPr/>
          <p:nvPr/>
        </p:nvSpPr>
        <p:spPr>
          <a:xfrm>
            <a:off x="7712714" y="3136658"/>
            <a:ext cx="910223" cy="2075688"/>
          </a:xfrm>
          <a:prstGeom prst="rect">
            <a:avLst/>
          </a:prstGeom>
          <a:solidFill>
            <a:schemeClr val="accent3">
              <a:alpha val="69803"/>
            </a:schemeClr>
          </a:solidFill>
          <a:ln cap="flat" cmpd="sng" w="9525">
            <a:solidFill>
              <a:srgbClr val="6B7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27" name="Shape 27"/>
          <p:cNvSpPr/>
          <p:nvPr/>
        </p:nvSpPr>
        <p:spPr>
          <a:xfrm>
            <a:off x="445483" y="3055621"/>
            <a:ext cx="6947844" cy="2245359"/>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28" name="Shape 28"/>
          <p:cNvSpPr txBox="1"/>
          <p:nvPr>
            <p:ph idx="12" type="sldNum"/>
          </p:nvPr>
        </p:nvSpPr>
        <p:spPr>
          <a:xfrm>
            <a:off x="7786825" y="4625267"/>
            <a:ext cx="762000" cy="457200"/>
          </a:xfrm>
          <a:prstGeom prst="rect">
            <a:avLst/>
          </a:prstGeom>
          <a:noFill/>
          <a:ln>
            <a:noFill/>
          </a:ln>
        </p:spPr>
        <p:txBody>
          <a:bodyPr anchorCtr="0" anchor="ctr" bIns="45700" lIns="91425" rIns="91425" tIns="45700">
            <a:noAutofit/>
          </a:bodyPr>
          <a:lstStyle/>
          <a:p>
            <a:pPr indent="0" lvl="0" marL="0" marR="0" rtl="0" algn="ctr">
              <a:spcBef>
                <a:spcPts val="0"/>
              </a:spcBef>
              <a:buSzPct val="25000"/>
              <a:buNone/>
            </a:pPr>
            <a:fld id="{00000000-1234-1234-1234-123412341234}" type="slidenum">
              <a:rPr b="0" i="0" lang="en-US" sz="2800" u="none" cap="none" strike="noStrike">
                <a:solidFill>
                  <a:srgbClr val="47534C"/>
                </a:solidFill>
                <a:latin typeface="Questrial"/>
                <a:ea typeface="Questrial"/>
                <a:cs typeface="Questrial"/>
                <a:sym typeface="Questrial"/>
              </a:rPr>
              <a:t>‹#›</a:t>
            </a:fld>
          </a:p>
        </p:txBody>
      </p:sp>
      <p:sp>
        <p:nvSpPr>
          <p:cNvPr id="29" name="Shape 29"/>
          <p:cNvSpPr/>
          <p:nvPr/>
        </p:nvSpPr>
        <p:spPr>
          <a:xfrm>
            <a:off x="541822" y="4559276"/>
            <a:ext cx="6755166" cy="664366"/>
          </a:xfrm>
          <a:prstGeom prst="rect">
            <a:avLst/>
          </a:prstGeom>
          <a:solidFill>
            <a:schemeClr val="accent1"/>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30" name="Shape 30"/>
          <p:cNvSpPr/>
          <p:nvPr/>
        </p:nvSpPr>
        <p:spPr>
          <a:xfrm>
            <a:off x="538970" y="3139440"/>
            <a:ext cx="6760868" cy="2077719"/>
          </a:xfrm>
          <a:prstGeom prst="rect">
            <a:avLst/>
          </a:prstGeom>
          <a:noFill/>
          <a:ln cap="flat" cmpd="dbl" w="9525">
            <a:solidFill>
              <a:srgbClr val="6B7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31" name="Shape 31"/>
          <p:cNvSpPr txBox="1"/>
          <p:nvPr>
            <p:ph idx="1" type="subTitle"/>
          </p:nvPr>
        </p:nvSpPr>
        <p:spPr>
          <a:xfrm>
            <a:off x="642804" y="4648200"/>
            <a:ext cx="6553200" cy="457200"/>
          </a:xfrm>
          <a:prstGeom prst="rect">
            <a:avLst/>
          </a:prstGeom>
          <a:noFill/>
          <a:ln>
            <a:noFill/>
          </a:ln>
        </p:spPr>
        <p:txBody>
          <a:bodyPr anchorCtr="0" anchor="t" bIns="91425" lIns="91425" rIns="91425" tIns="91425"/>
          <a:lstStyle>
            <a:lvl1pPr indent="0" lvl="0" marL="0" marR="0" rtl="0" algn="ctr">
              <a:spcBef>
                <a:spcPts val="360"/>
              </a:spcBef>
              <a:buClr>
                <a:schemeClr val="accent1"/>
              </a:buClr>
              <a:buFont typeface="Arial"/>
              <a:buNone/>
              <a:defRPr b="0" i="0" sz="1800" u="none" cap="none" strike="noStrike">
                <a:solidFill>
                  <a:srgbClr val="FFFFFF"/>
                </a:solidFill>
                <a:latin typeface="Questrial"/>
                <a:ea typeface="Questrial"/>
                <a:cs typeface="Questrial"/>
                <a:sym typeface="Questrial"/>
              </a:defRPr>
            </a:lvl1pPr>
            <a:lvl2pPr indent="0" lvl="1" marL="457200" marR="0" rtl="0" algn="ctr">
              <a:spcBef>
                <a:spcPts val="400"/>
              </a:spcBef>
              <a:buClr>
                <a:schemeClr val="accent2"/>
              </a:buClr>
              <a:buFont typeface="Arial"/>
              <a:buNone/>
              <a:defRPr b="0" i="0" sz="2000" u="none" cap="none" strike="noStrike">
                <a:solidFill>
                  <a:srgbClr val="888888"/>
                </a:solidFill>
                <a:latin typeface="Questrial"/>
                <a:ea typeface="Questrial"/>
                <a:cs typeface="Questrial"/>
                <a:sym typeface="Questrial"/>
              </a:defRPr>
            </a:lvl2pPr>
            <a:lvl3pPr indent="0" lvl="2" marL="914400" marR="0" rtl="0" algn="ctr">
              <a:spcBef>
                <a:spcPts val="360"/>
              </a:spcBef>
              <a:buClr>
                <a:schemeClr val="accent3"/>
              </a:buClr>
              <a:buFont typeface="Arial"/>
              <a:buNone/>
              <a:defRPr b="0" i="0" sz="1800" u="none" cap="none" strike="noStrike">
                <a:solidFill>
                  <a:srgbClr val="888888"/>
                </a:solidFill>
                <a:latin typeface="Questrial"/>
                <a:ea typeface="Questrial"/>
                <a:cs typeface="Questrial"/>
                <a:sym typeface="Questrial"/>
              </a:defRPr>
            </a:lvl3pPr>
            <a:lvl4pPr indent="0" lvl="3" marL="1371600" marR="0" rtl="0" algn="ctr">
              <a:spcBef>
                <a:spcPts val="320"/>
              </a:spcBef>
              <a:buClr>
                <a:schemeClr val="accent4"/>
              </a:buClr>
              <a:buFont typeface="Arial"/>
              <a:buNone/>
              <a:defRPr b="0" i="0" sz="1600" u="none" cap="none" strike="noStrike">
                <a:solidFill>
                  <a:srgbClr val="888888"/>
                </a:solidFill>
                <a:latin typeface="Questrial"/>
                <a:ea typeface="Questrial"/>
                <a:cs typeface="Questrial"/>
                <a:sym typeface="Questrial"/>
              </a:defRPr>
            </a:lvl4pPr>
            <a:lvl5pPr indent="0" lvl="4" marL="1828800" marR="0" rtl="0" algn="ctr">
              <a:spcBef>
                <a:spcPts val="320"/>
              </a:spcBef>
              <a:buClr>
                <a:schemeClr val="accent5"/>
              </a:buClr>
              <a:buFont typeface="Arial"/>
              <a:buNone/>
              <a:defRPr b="0" i="0" sz="1600" u="none" cap="none" strike="noStrike">
                <a:solidFill>
                  <a:srgbClr val="888888"/>
                </a:solidFill>
                <a:latin typeface="Questrial"/>
                <a:ea typeface="Questrial"/>
                <a:cs typeface="Questrial"/>
                <a:sym typeface="Questrial"/>
              </a:defRPr>
            </a:lvl5pPr>
            <a:lvl6pPr indent="0" lvl="5" marL="2286000" marR="0" rtl="0" algn="ctr">
              <a:spcBef>
                <a:spcPts val="280"/>
              </a:spcBef>
              <a:buClr>
                <a:schemeClr val="accent1"/>
              </a:buClr>
              <a:buFont typeface="Arial"/>
              <a:buNone/>
              <a:defRPr b="0" i="0" sz="1400" u="none" cap="none" strike="noStrike">
                <a:solidFill>
                  <a:srgbClr val="888888"/>
                </a:solidFill>
                <a:latin typeface="Questrial"/>
                <a:ea typeface="Questrial"/>
                <a:cs typeface="Questrial"/>
                <a:sym typeface="Questrial"/>
              </a:defRPr>
            </a:lvl6pPr>
            <a:lvl7pPr indent="0" lvl="6" marL="2743200" marR="0" rtl="0" algn="ctr">
              <a:spcBef>
                <a:spcPts val="280"/>
              </a:spcBef>
              <a:buClr>
                <a:schemeClr val="accent2"/>
              </a:buClr>
              <a:buFont typeface="Arial"/>
              <a:buNone/>
              <a:defRPr b="0" i="0" sz="1400" u="none" cap="none" strike="noStrike">
                <a:solidFill>
                  <a:srgbClr val="888888"/>
                </a:solidFill>
                <a:latin typeface="Questrial"/>
                <a:ea typeface="Questrial"/>
                <a:cs typeface="Questrial"/>
                <a:sym typeface="Questrial"/>
              </a:defRPr>
            </a:lvl7pPr>
            <a:lvl8pPr indent="0" lvl="7" marL="3200400" marR="0" rtl="0" algn="ctr">
              <a:spcBef>
                <a:spcPts val="280"/>
              </a:spcBef>
              <a:buClr>
                <a:schemeClr val="accent3"/>
              </a:buClr>
              <a:buFont typeface="Arial"/>
              <a:buNone/>
              <a:defRPr b="0" i="0" sz="1400" u="none" cap="none" strike="noStrike">
                <a:solidFill>
                  <a:srgbClr val="888888"/>
                </a:solidFill>
                <a:latin typeface="Questrial"/>
                <a:ea typeface="Questrial"/>
                <a:cs typeface="Questrial"/>
                <a:sym typeface="Questrial"/>
              </a:defRPr>
            </a:lvl8pPr>
            <a:lvl9pPr indent="0" lvl="8" marL="3657600" marR="0" rtl="0" algn="ctr">
              <a:spcBef>
                <a:spcPts val="280"/>
              </a:spcBef>
              <a:buClr>
                <a:schemeClr val="accent4"/>
              </a:buClr>
              <a:buFont typeface="Arial"/>
              <a:buNone/>
              <a:defRPr b="0" i="0" sz="1400" u="none" cap="none" strike="noStrike">
                <a:solidFill>
                  <a:srgbClr val="888888"/>
                </a:solidFill>
                <a:latin typeface="Questrial"/>
                <a:ea typeface="Questrial"/>
                <a:cs typeface="Questrial"/>
                <a:sym typeface="Questrial"/>
              </a:defRPr>
            </a:lvl9pPr>
          </a:lstStyle>
          <a:p/>
        </p:txBody>
      </p:sp>
      <p:sp>
        <p:nvSpPr>
          <p:cNvPr id="32" name="Shape 32"/>
          <p:cNvSpPr txBox="1"/>
          <p:nvPr>
            <p:ph type="ctrTitle"/>
          </p:nvPr>
        </p:nvSpPr>
        <p:spPr>
          <a:xfrm>
            <a:off x="604704" y="3227033"/>
            <a:ext cx="6629400" cy="1219200"/>
          </a:xfrm>
          <a:prstGeom prst="rect">
            <a:avLst/>
          </a:prstGeom>
          <a:noFill/>
          <a:ln>
            <a:noFill/>
          </a:ln>
        </p:spPr>
        <p:txBody>
          <a:bodyPr anchorCtr="0" anchor="b" bIns="91425" lIns="91425" rIns="91425" tIns="91425"/>
          <a:lstStyle>
            <a:lvl1pPr indent="0" lvl="0" marL="0" marR="0" rtl="0" algn="ctr">
              <a:spcBef>
                <a:spcPts val="0"/>
              </a:spcBef>
              <a:buClr>
                <a:srgbClr val="47534C"/>
              </a:buClr>
              <a:buFont typeface="Quattrocento"/>
              <a:buNone/>
              <a:defRPr b="0" i="0" sz="4000" u="none" cap="none" strike="noStrike">
                <a:solidFill>
                  <a:srgbClr val="47534C"/>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3" name="Shape 93"/>
        <p:cNvGrpSpPr/>
        <p:nvPr/>
      </p:nvGrpSpPr>
      <p:grpSpPr>
        <a:xfrm>
          <a:off x="0" y="0"/>
          <a:ext cx="0" cy="0"/>
          <a:chOff x="0" y="0"/>
          <a:chExt cx="0" cy="0"/>
        </a:xfrm>
      </p:grpSpPr>
      <p:sp>
        <p:nvSpPr>
          <p:cNvPr id="94" name="Shape 94"/>
          <p:cNvSpPr/>
          <p:nvPr/>
        </p:nvSpPr>
        <p:spPr>
          <a:xfrm>
            <a:off x="0" y="0"/>
            <a:ext cx="9144000" cy="6858000"/>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95" name="Shape 95"/>
          <p:cNvSpPr/>
          <p:nvPr/>
        </p:nvSpPr>
        <p:spPr>
          <a:xfrm>
            <a:off x="91440" y="101600"/>
            <a:ext cx="8961120" cy="6664959"/>
          </a:xfrm>
          <a:prstGeom prst="roundRect">
            <a:avLst>
              <a:gd fmla="val 1735" name="adj"/>
            </a:avLst>
          </a:prstGeom>
          <a:blipFill rotWithShape="1">
            <a:blip r:embed="rId2">
              <a:alphaModFix/>
            </a:blip>
            <a:tile algn="tl" flip="none" tx="0" sx="100000" ty="0" sy="100000"/>
          </a:blip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96" name="Shape 96"/>
          <p:cNvSpPr txBox="1"/>
          <p:nvPr>
            <p:ph idx="1" type="body"/>
          </p:nvPr>
        </p:nvSpPr>
        <p:spPr>
          <a:xfrm>
            <a:off x="3886200" y="685800"/>
            <a:ext cx="4572000" cy="5257802"/>
          </a:xfrm>
          <a:prstGeom prst="rect">
            <a:avLst/>
          </a:prstGeom>
          <a:noFill/>
          <a:ln>
            <a:noFill/>
          </a:ln>
        </p:spPr>
        <p:txBody>
          <a:bodyPr anchorCtr="0" anchor="t" bIns="91425" lIns="91425" rIns="91425" tIns="91425"/>
          <a:lstStyle>
            <a:lvl1pPr indent="-25400" lvl="0" marL="342900" marR="0" rtl="0" algn="l">
              <a:spcBef>
                <a:spcPts val="640"/>
              </a:spcBef>
              <a:buClr>
                <a:schemeClr val="accent1"/>
              </a:buClr>
              <a:buSzPct val="100000"/>
              <a:buFont typeface="Arial"/>
              <a:buChar char="•"/>
              <a:defRPr b="0" i="0" sz="3200" u="none" cap="none" strike="noStrike">
                <a:solidFill>
                  <a:schemeClr val="dk2"/>
                </a:solidFill>
                <a:latin typeface="Questrial"/>
                <a:ea typeface="Questrial"/>
                <a:cs typeface="Questrial"/>
                <a:sym typeface="Questrial"/>
              </a:defRPr>
            </a:lvl1pPr>
            <a:lvl2pPr indent="-55880" lvl="1" marL="640080" marR="0" rtl="0" algn="l">
              <a:spcBef>
                <a:spcPts val="560"/>
              </a:spcBef>
              <a:buClr>
                <a:schemeClr val="accent2"/>
              </a:buClr>
              <a:buSzPct val="100000"/>
              <a:buFont typeface="Arial"/>
              <a:buChar char="•"/>
              <a:defRPr b="0" i="0" sz="2800" u="none" cap="none" strike="noStrike">
                <a:solidFill>
                  <a:schemeClr val="dk2"/>
                </a:solidFill>
                <a:latin typeface="Questrial"/>
                <a:ea typeface="Questrial"/>
                <a:cs typeface="Questrial"/>
                <a:sym typeface="Questrial"/>
              </a:defRPr>
            </a:lvl2pPr>
            <a:lvl3pPr indent="-76200" lvl="2" marL="914400" marR="0" rtl="0" algn="l">
              <a:spcBef>
                <a:spcPts val="480"/>
              </a:spcBef>
              <a:buClr>
                <a:schemeClr val="accent3"/>
              </a:buClr>
              <a:buSzPct val="100000"/>
              <a:buFont typeface="Arial"/>
              <a:buChar char="•"/>
              <a:defRPr b="0" i="0" sz="2400" u="none" cap="none" strike="noStrike">
                <a:solidFill>
                  <a:schemeClr val="dk2"/>
                </a:solidFill>
                <a:latin typeface="Questrial"/>
                <a:ea typeface="Questrial"/>
                <a:cs typeface="Questrial"/>
                <a:sym typeface="Questrial"/>
              </a:defRPr>
            </a:lvl3pPr>
            <a:lvl4pPr indent="-111760" lvl="3" marL="1280160" marR="0" rtl="0" algn="l">
              <a:spcBef>
                <a:spcPts val="400"/>
              </a:spcBef>
              <a:buClr>
                <a:schemeClr val="accent4"/>
              </a:buClr>
              <a:buSzPct val="100000"/>
              <a:buFont typeface="Arial"/>
              <a:buChar char="•"/>
              <a:defRPr b="0" i="0" sz="2000" u="none" cap="none" strike="noStrike">
                <a:solidFill>
                  <a:schemeClr val="dk2"/>
                </a:solidFill>
                <a:latin typeface="Questrial"/>
                <a:ea typeface="Questrial"/>
                <a:cs typeface="Questrial"/>
                <a:sym typeface="Questrial"/>
              </a:defRPr>
            </a:lvl4pPr>
            <a:lvl5pPr indent="-106680" lvl="4" marL="1554480" marR="0" rtl="0" algn="l">
              <a:spcBef>
                <a:spcPts val="400"/>
              </a:spcBef>
              <a:buClr>
                <a:schemeClr val="accent5"/>
              </a:buClr>
              <a:buSzPct val="100000"/>
              <a:buFont typeface="Arial"/>
              <a:buChar char="•"/>
              <a:defRPr b="0" i="0" sz="2000" u="none" cap="none" strike="noStrike">
                <a:solidFill>
                  <a:schemeClr val="dk2"/>
                </a:solidFill>
                <a:latin typeface="Questrial"/>
                <a:ea typeface="Questrial"/>
                <a:cs typeface="Questrial"/>
                <a:sym typeface="Questrial"/>
              </a:defRPr>
            </a:lvl5pPr>
            <a:lvl6pPr indent="-60960" lvl="5" marL="1737360" marR="0" rtl="0" algn="l">
              <a:spcBef>
                <a:spcPts val="400"/>
              </a:spcBef>
              <a:buClr>
                <a:schemeClr val="accent1"/>
              </a:buClr>
              <a:buSzPct val="100000"/>
              <a:buFont typeface="Arial"/>
              <a:buChar char="•"/>
              <a:defRPr b="0" i="0" sz="2000" u="none" cap="none" strike="noStrike">
                <a:solidFill>
                  <a:schemeClr val="dk2"/>
                </a:solidFill>
                <a:latin typeface="Questrial"/>
                <a:ea typeface="Questrial"/>
                <a:cs typeface="Questrial"/>
                <a:sym typeface="Questrial"/>
              </a:defRPr>
            </a:lvl6pPr>
            <a:lvl7pPr indent="-55879" lvl="6" marL="2011679"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7pPr>
            <a:lvl8pPr indent="-60960" lvl="7" marL="2194560" marR="0" rtl="0" algn="l">
              <a:spcBef>
                <a:spcPts val="400"/>
              </a:spcBef>
              <a:buClr>
                <a:schemeClr val="accent3"/>
              </a:buClr>
              <a:buSzPct val="100000"/>
              <a:buFont typeface="Arial"/>
              <a:buChar char="•"/>
              <a:defRPr b="0" i="0" sz="2000" u="none" cap="none" strike="noStrike">
                <a:solidFill>
                  <a:schemeClr val="dk2"/>
                </a:solidFill>
                <a:latin typeface="Questrial"/>
                <a:ea typeface="Questrial"/>
                <a:cs typeface="Questrial"/>
                <a:sym typeface="Questrial"/>
              </a:defRPr>
            </a:lvl8pPr>
            <a:lvl9pPr indent="-66039" lvl="8" marL="2377440" marR="0" rtl="0" algn="l">
              <a:spcBef>
                <a:spcPts val="400"/>
              </a:spcBef>
              <a:buClr>
                <a:schemeClr val="accent4"/>
              </a:buClr>
              <a:buSzPct val="100000"/>
              <a:buFont typeface="Arial"/>
              <a:buChar char="•"/>
              <a:defRPr b="0" i="0" sz="2000" u="none" cap="none" strike="noStrike">
                <a:solidFill>
                  <a:schemeClr val="dk2"/>
                </a:solidFill>
                <a:latin typeface="Questrial"/>
                <a:ea typeface="Questrial"/>
                <a:cs typeface="Questrial"/>
                <a:sym typeface="Questrial"/>
              </a:defRPr>
            </a:lvl9pPr>
          </a:lstStyle>
          <a:p/>
        </p:txBody>
      </p:sp>
      <p:sp>
        <p:nvSpPr>
          <p:cNvPr id="97" name="Shape 97"/>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98" name="Shape 98"/>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99" name="Shape 99"/>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
        <p:nvSpPr>
          <p:cNvPr id="100" name="Shape 100"/>
          <p:cNvSpPr/>
          <p:nvPr/>
        </p:nvSpPr>
        <p:spPr>
          <a:xfrm>
            <a:off x="560033" y="1505712"/>
            <a:ext cx="2716565" cy="3523488"/>
          </a:xfrm>
          <a:prstGeom prst="rect">
            <a:avLst/>
          </a:prstGeom>
          <a:solidFill>
            <a:srgbClr val="FFFFFF">
              <a:alpha val="82745"/>
            </a:srgbClr>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01" name="Shape 101"/>
          <p:cNvSpPr/>
          <p:nvPr/>
        </p:nvSpPr>
        <p:spPr>
          <a:xfrm>
            <a:off x="676689" y="1642472"/>
            <a:ext cx="2483254" cy="3234328"/>
          </a:xfrm>
          <a:prstGeom prst="rect">
            <a:avLst/>
          </a:prstGeom>
          <a:solidFill>
            <a:srgbClr val="FFFFFF"/>
          </a:solidFill>
          <a:ln cap="flat" cmpd="dbl" w="9525">
            <a:solidFill>
              <a:srgbClr val="6B7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02" name="Shape 102"/>
          <p:cNvSpPr txBox="1"/>
          <p:nvPr>
            <p:ph idx="2" type="body"/>
          </p:nvPr>
        </p:nvSpPr>
        <p:spPr>
          <a:xfrm>
            <a:off x="769000" y="2971800"/>
            <a:ext cx="2298633" cy="1752600"/>
          </a:xfrm>
          <a:prstGeom prst="rect">
            <a:avLst/>
          </a:prstGeom>
          <a:noFill/>
          <a:ln>
            <a:noFill/>
          </a:ln>
        </p:spPr>
        <p:txBody>
          <a:bodyPr anchorCtr="0" anchor="t" bIns="91425" lIns="91425" rIns="91425" tIns="91425"/>
          <a:lstStyle>
            <a:lvl1pPr indent="0" lvl="0" marL="0" marR="0" rtl="0" algn="l">
              <a:spcBef>
                <a:spcPts val="400"/>
              </a:spcBef>
              <a:buClr>
                <a:schemeClr val="accent1"/>
              </a:buClr>
              <a:buFont typeface="Arial"/>
              <a:buNone/>
              <a:defRPr b="0" i="0" sz="1400" u="none" cap="none" strike="noStrike">
                <a:solidFill>
                  <a:srgbClr val="47534C"/>
                </a:solidFill>
                <a:latin typeface="Questrial"/>
                <a:ea typeface="Questrial"/>
                <a:cs typeface="Questrial"/>
                <a:sym typeface="Questrial"/>
              </a:defRPr>
            </a:lvl1pPr>
            <a:lvl2pPr indent="0" lvl="1" marL="457200" marR="0" rtl="0" algn="l">
              <a:spcBef>
                <a:spcPts val="240"/>
              </a:spcBef>
              <a:buClr>
                <a:schemeClr val="accent2"/>
              </a:buClr>
              <a:buFont typeface="Arial"/>
              <a:buNone/>
              <a:defRPr b="0" i="0" sz="1200" u="none" cap="none" strike="noStrike">
                <a:solidFill>
                  <a:schemeClr val="dk2"/>
                </a:solidFill>
                <a:latin typeface="Questrial"/>
                <a:ea typeface="Questrial"/>
                <a:cs typeface="Questrial"/>
                <a:sym typeface="Questrial"/>
              </a:defRPr>
            </a:lvl2pPr>
            <a:lvl3pPr indent="0" lvl="2" marL="914400" marR="0" rtl="0" algn="l">
              <a:spcBef>
                <a:spcPts val="200"/>
              </a:spcBef>
              <a:buClr>
                <a:schemeClr val="accent3"/>
              </a:buClr>
              <a:buFont typeface="Arial"/>
              <a:buNone/>
              <a:defRPr b="0" i="0" sz="1000" u="none" cap="none" strike="noStrike">
                <a:solidFill>
                  <a:schemeClr val="dk2"/>
                </a:solidFill>
                <a:latin typeface="Questrial"/>
                <a:ea typeface="Questrial"/>
                <a:cs typeface="Questrial"/>
                <a:sym typeface="Questrial"/>
              </a:defRPr>
            </a:lvl3pPr>
            <a:lvl4pPr indent="0" lvl="3" marL="1371600" marR="0" rtl="0" algn="l">
              <a:spcBef>
                <a:spcPts val="180"/>
              </a:spcBef>
              <a:buClr>
                <a:schemeClr val="accent4"/>
              </a:buClr>
              <a:buFont typeface="Arial"/>
              <a:buNone/>
              <a:defRPr b="0" i="0" sz="900" u="none" cap="none" strike="noStrike">
                <a:solidFill>
                  <a:schemeClr val="dk2"/>
                </a:solidFill>
                <a:latin typeface="Questrial"/>
                <a:ea typeface="Questrial"/>
                <a:cs typeface="Questrial"/>
                <a:sym typeface="Questrial"/>
              </a:defRPr>
            </a:lvl4pPr>
            <a:lvl5pPr indent="0" lvl="4" marL="1828800" marR="0" rtl="0" algn="l">
              <a:spcBef>
                <a:spcPts val="180"/>
              </a:spcBef>
              <a:buClr>
                <a:schemeClr val="accent5"/>
              </a:buClr>
              <a:buFont typeface="Arial"/>
              <a:buNone/>
              <a:defRPr b="0" i="0" sz="900" u="none" cap="none" strike="noStrike">
                <a:solidFill>
                  <a:schemeClr val="dk2"/>
                </a:solidFill>
                <a:latin typeface="Questrial"/>
                <a:ea typeface="Questrial"/>
                <a:cs typeface="Questrial"/>
                <a:sym typeface="Questrial"/>
              </a:defRPr>
            </a:lvl5pPr>
            <a:lvl6pPr indent="0" lvl="5" marL="2286000" marR="0" rtl="0" algn="l">
              <a:spcBef>
                <a:spcPts val="180"/>
              </a:spcBef>
              <a:buClr>
                <a:schemeClr val="accent1"/>
              </a:buClr>
              <a:buFont typeface="Arial"/>
              <a:buNone/>
              <a:defRPr b="0" i="0" sz="900" u="none" cap="none" strike="noStrike">
                <a:solidFill>
                  <a:schemeClr val="dk2"/>
                </a:solidFill>
                <a:latin typeface="Questrial"/>
                <a:ea typeface="Questrial"/>
                <a:cs typeface="Questrial"/>
                <a:sym typeface="Questrial"/>
              </a:defRPr>
            </a:lvl6pPr>
            <a:lvl7pPr indent="0" lvl="6" marL="2743200" marR="0" rtl="0" algn="l">
              <a:spcBef>
                <a:spcPts val="180"/>
              </a:spcBef>
              <a:buClr>
                <a:schemeClr val="accent2"/>
              </a:buClr>
              <a:buFont typeface="Arial"/>
              <a:buNone/>
              <a:defRPr b="0" i="0" sz="900" u="none" cap="none" strike="noStrike">
                <a:solidFill>
                  <a:schemeClr val="dk2"/>
                </a:solidFill>
                <a:latin typeface="Questrial"/>
                <a:ea typeface="Questrial"/>
                <a:cs typeface="Questrial"/>
                <a:sym typeface="Questrial"/>
              </a:defRPr>
            </a:lvl7pPr>
            <a:lvl8pPr indent="0" lvl="7" marL="3200400" marR="0" rtl="0" algn="l">
              <a:spcBef>
                <a:spcPts val="180"/>
              </a:spcBef>
              <a:buClr>
                <a:schemeClr val="accent3"/>
              </a:buClr>
              <a:buFont typeface="Arial"/>
              <a:buNone/>
              <a:defRPr b="0" i="0" sz="900" u="none" cap="none" strike="noStrike">
                <a:solidFill>
                  <a:schemeClr val="dk2"/>
                </a:solidFill>
                <a:latin typeface="Questrial"/>
                <a:ea typeface="Questrial"/>
                <a:cs typeface="Questrial"/>
                <a:sym typeface="Questrial"/>
              </a:defRPr>
            </a:lvl8pPr>
            <a:lvl9pPr indent="0" lvl="8" marL="3657600" marR="0" rtl="0" algn="l">
              <a:spcBef>
                <a:spcPts val="180"/>
              </a:spcBef>
              <a:buClr>
                <a:schemeClr val="accent4"/>
              </a:buClr>
              <a:buFont typeface="Arial"/>
              <a:buNone/>
              <a:defRPr b="0" i="0" sz="900" u="none" cap="none" strike="noStrike">
                <a:solidFill>
                  <a:schemeClr val="dk2"/>
                </a:solidFill>
                <a:latin typeface="Questrial"/>
                <a:ea typeface="Questrial"/>
                <a:cs typeface="Questrial"/>
                <a:sym typeface="Questrial"/>
              </a:defRPr>
            </a:lvl9pPr>
          </a:lstStyle>
          <a:p/>
        </p:txBody>
      </p:sp>
      <p:sp>
        <p:nvSpPr>
          <p:cNvPr id="103" name="Shape 103"/>
          <p:cNvSpPr txBox="1"/>
          <p:nvPr>
            <p:ph type="title"/>
          </p:nvPr>
        </p:nvSpPr>
        <p:spPr>
          <a:xfrm>
            <a:off x="769000" y="1734311"/>
            <a:ext cx="2298633" cy="1191619"/>
          </a:xfrm>
          <a:prstGeom prst="rect">
            <a:avLst/>
          </a:prstGeom>
          <a:noFill/>
          <a:ln>
            <a:noFill/>
          </a:ln>
        </p:spPr>
        <p:txBody>
          <a:bodyPr anchorCtr="0" anchor="b" bIns="91425" lIns="91425" rIns="91425" tIns="91425"/>
          <a:lstStyle>
            <a:lvl1pPr indent="0" lvl="0" marL="0" marR="0" rtl="0" algn="l">
              <a:spcBef>
                <a:spcPts val="0"/>
              </a:spcBef>
              <a:buClr>
                <a:srgbClr val="6B7C72"/>
              </a:buClr>
              <a:buFont typeface="Quattrocento"/>
              <a:buNone/>
              <a:defRPr b="0" i="0" sz="20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4" name="Shape 104"/>
        <p:cNvGrpSpPr/>
        <p:nvPr/>
      </p:nvGrpSpPr>
      <p:grpSpPr>
        <a:xfrm>
          <a:off x="0" y="0"/>
          <a:ext cx="0" cy="0"/>
          <a:chOff x="0" y="0"/>
          <a:chExt cx="0" cy="0"/>
        </a:xfrm>
      </p:grpSpPr>
      <p:sp>
        <p:nvSpPr>
          <p:cNvPr id="105" name="Shape 105"/>
          <p:cNvSpPr/>
          <p:nvPr/>
        </p:nvSpPr>
        <p:spPr>
          <a:xfrm>
            <a:off x="0" y="0"/>
            <a:ext cx="9144000" cy="6858000"/>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06" name="Shape 106"/>
          <p:cNvSpPr/>
          <p:nvPr/>
        </p:nvSpPr>
        <p:spPr>
          <a:xfrm>
            <a:off x="91440" y="101600"/>
            <a:ext cx="8961120" cy="6664959"/>
          </a:xfrm>
          <a:prstGeom prst="roundRect">
            <a:avLst>
              <a:gd fmla="val 1735" name="adj"/>
            </a:avLst>
          </a:prstGeom>
          <a:blipFill rotWithShape="1">
            <a:blip r:embed="rId2">
              <a:alphaModFix/>
            </a:blip>
            <a:tile algn="tl" flip="none" tx="0" sx="100000" ty="0" sy="100000"/>
          </a:blip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07" name="Shape 107"/>
          <p:cNvSpPr/>
          <p:nvPr>
            <p:ph idx="2" type="pic"/>
          </p:nvPr>
        </p:nvSpPr>
        <p:spPr>
          <a:xfrm>
            <a:off x="685800" y="621437"/>
            <a:ext cx="7772400" cy="4331564"/>
          </a:xfrm>
          <a:prstGeom prst="rect">
            <a:avLst/>
          </a:prstGeom>
          <a:solidFill>
            <a:schemeClr val="lt2"/>
          </a:solidFill>
          <a:ln>
            <a:noFill/>
          </a:ln>
        </p:spPr>
        <p:txBody>
          <a:bodyPr anchorCtr="0" anchor="t" bIns="91425" lIns="91425" rIns="91425" tIns="91425"/>
          <a:lstStyle>
            <a:lvl1pPr indent="0" lvl="0" marL="0" marR="0" rtl="0" algn="l">
              <a:spcBef>
                <a:spcPts val="640"/>
              </a:spcBef>
              <a:buClr>
                <a:schemeClr val="accent1"/>
              </a:buClr>
              <a:buFont typeface="Arial"/>
              <a:buNone/>
              <a:defRPr b="0" i="0" sz="3200" u="none" cap="none" strike="noStrike">
                <a:solidFill>
                  <a:schemeClr val="dk2"/>
                </a:solidFill>
                <a:latin typeface="Questrial"/>
                <a:ea typeface="Questrial"/>
                <a:cs typeface="Questrial"/>
                <a:sym typeface="Questrial"/>
              </a:defRPr>
            </a:lvl1pPr>
            <a:lvl2pPr indent="0" lvl="1" marL="457200" marR="0" rtl="0" algn="l">
              <a:spcBef>
                <a:spcPts val="560"/>
              </a:spcBef>
              <a:buClr>
                <a:schemeClr val="accent2"/>
              </a:buClr>
              <a:buFont typeface="Arial"/>
              <a:buNone/>
              <a:defRPr b="0" i="0" sz="2800" u="none" cap="none" strike="noStrike">
                <a:solidFill>
                  <a:schemeClr val="dk2"/>
                </a:solidFill>
                <a:latin typeface="Questrial"/>
                <a:ea typeface="Questrial"/>
                <a:cs typeface="Questrial"/>
                <a:sym typeface="Questrial"/>
              </a:defRPr>
            </a:lvl2pPr>
            <a:lvl3pPr indent="0" lvl="2" marL="914400" marR="0" rtl="0" algn="l">
              <a:spcBef>
                <a:spcPts val="480"/>
              </a:spcBef>
              <a:buClr>
                <a:schemeClr val="accent3"/>
              </a:buClr>
              <a:buFont typeface="Arial"/>
              <a:buNone/>
              <a:defRPr b="0" i="0" sz="2400" u="none" cap="none" strike="noStrike">
                <a:solidFill>
                  <a:schemeClr val="dk2"/>
                </a:solidFill>
                <a:latin typeface="Questrial"/>
                <a:ea typeface="Questrial"/>
                <a:cs typeface="Questrial"/>
                <a:sym typeface="Questrial"/>
              </a:defRPr>
            </a:lvl3pPr>
            <a:lvl4pPr indent="0" lvl="3" marL="1371600" marR="0" rtl="0" algn="l">
              <a:spcBef>
                <a:spcPts val="400"/>
              </a:spcBef>
              <a:buClr>
                <a:schemeClr val="accent4"/>
              </a:buClr>
              <a:buFont typeface="Arial"/>
              <a:buNone/>
              <a:defRPr b="0" i="0" sz="2000" u="none" cap="none" strike="noStrike">
                <a:solidFill>
                  <a:schemeClr val="dk2"/>
                </a:solidFill>
                <a:latin typeface="Questrial"/>
                <a:ea typeface="Questrial"/>
                <a:cs typeface="Questrial"/>
                <a:sym typeface="Questrial"/>
              </a:defRPr>
            </a:lvl4pPr>
            <a:lvl5pPr indent="0" lvl="4" marL="1828800" marR="0" rtl="0" algn="l">
              <a:spcBef>
                <a:spcPts val="400"/>
              </a:spcBef>
              <a:buClr>
                <a:schemeClr val="accent5"/>
              </a:buClr>
              <a:buFont typeface="Arial"/>
              <a:buNone/>
              <a:defRPr b="0" i="0" sz="2000" u="none" cap="none" strike="noStrike">
                <a:solidFill>
                  <a:schemeClr val="dk2"/>
                </a:solidFill>
                <a:latin typeface="Questrial"/>
                <a:ea typeface="Questrial"/>
                <a:cs typeface="Questrial"/>
                <a:sym typeface="Questrial"/>
              </a:defRPr>
            </a:lvl5pPr>
            <a:lvl6pPr indent="0" lvl="5" marL="2286000" marR="0" rtl="0" algn="l">
              <a:spcBef>
                <a:spcPts val="400"/>
              </a:spcBef>
              <a:buClr>
                <a:schemeClr val="accent1"/>
              </a:buClr>
              <a:buFont typeface="Arial"/>
              <a:buNone/>
              <a:defRPr b="0" i="0" sz="2000" u="none" cap="none" strike="noStrike">
                <a:solidFill>
                  <a:schemeClr val="dk2"/>
                </a:solidFill>
                <a:latin typeface="Questrial"/>
                <a:ea typeface="Questrial"/>
                <a:cs typeface="Questrial"/>
                <a:sym typeface="Questrial"/>
              </a:defRPr>
            </a:lvl6pPr>
            <a:lvl7pPr indent="0" lvl="6" marL="2743200" marR="0" rtl="0" algn="l">
              <a:spcBef>
                <a:spcPts val="400"/>
              </a:spcBef>
              <a:buClr>
                <a:schemeClr val="accent2"/>
              </a:buClr>
              <a:buFont typeface="Arial"/>
              <a:buNone/>
              <a:defRPr b="0" i="0" sz="2000" u="none" cap="none" strike="noStrike">
                <a:solidFill>
                  <a:schemeClr val="dk2"/>
                </a:solidFill>
                <a:latin typeface="Questrial"/>
                <a:ea typeface="Questrial"/>
                <a:cs typeface="Questrial"/>
                <a:sym typeface="Questrial"/>
              </a:defRPr>
            </a:lvl7pPr>
            <a:lvl8pPr indent="0" lvl="7" marL="3200400" marR="0" rtl="0" algn="l">
              <a:spcBef>
                <a:spcPts val="400"/>
              </a:spcBef>
              <a:buClr>
                <a:schemeClr val="accent3"/>
              </a:buClr>
              <a:buFont typeface="Arial"/>
              <a:buNone/>
              <a:defRPr b="0" i="0" sz="2000" u="none" cap="none" strike="noStrike">
                <a:solidFill>
                  <a:schemeClr val="dk2"/>
                </a:solidFill>
                <a:latin typeface="Questrial"/>
                <a:ea typeface="Questrial"/>
                <a:cs typeface="Questrial"/>
                <a:sym typeface="Questrial"/>
              </a:defRPr>
            </a:lvl8pPr>
            <a:lvl9pPr indent="0" lvl="8" marL="3657600" marR="0" rtl="0" algn="l">
              <a:spcBef>
                <a:spcPts val="400"/>
              </a:spcBef>
              <a:buClr>
                <a:schemeClr val="accent4"/>
              </a:buClr>
              <a:buFont typeface="Arial"/>
              <a:buNone/>
              <a:defRPr b="0" i="0" sz="2000" u="none" cap="none" strike="noStrike">
                <a:solidFill>
                  <a:schemeClr val="dk2"/>
                </a:solidFill>
                <a:latin typeface="Questrial"/>
                <a:ea typeface="Questrial"/>
                <a:cs typeface="Questrial"/>
                <a:sym typeface="Questrial"/>
              </a:defRPr>
            </a:lvl9pPr>
          </a:lstStyle>
          <a:p/>
        </p:txBody>
      </p:sp>
      <p:sp>
        <p:nvSpPr>
          <p:cNvPr id="108" name="Shape 108"/>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109" name="Shape 109"/>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
        <p:nvSpPr>
          <p:cNvPr id="110" name="Shape 110"/>
          <p:cNvSpPr/>
          <p:nvPr/>
        </p:nvSpPr>
        <p:spPr>
          <a:xfrm>
            <a:off x="685800" y="4953000"/>
            <a:ext cx="7772400" cy="1371599"/>
          </a:xfrm>
          <a:prstGeom prst="rect">
            <a:avLst/>
          </a:prstGeom>
          <a:solidFill>
            <a:srgbClr val="FFFFFF">
              <a:alpha val="82745"/>
            </a:srgbClr>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11" name="Shape 111"/>
          <p:cNvSpPr/>
          <p:nvPr/>
        </p:nvSpPr>
        <p:spPr>
          <a:xfrm>
            <a:off x="761999" y="5029200"/>
            <a:ext cx="7600765" cy="1202923"/>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12" name="Shape 112"/>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113" name="Shape 113"/>
          <p:cNvSpPr/>
          <p:nvPr/>
        </p:nvSpPr>
        <p:spPr>
          <a:xfrm>
            <a:off x="914400" y="5638800"/>
            <a:ext cx="7328513" cy="451695"/>
          </a:xfrm>
          <a:prstGeom prst="rect">
            <a:avLst/>
          </a:prstGeom>
          <a:solidFill>
            <a:schemeClr val="accent1"/>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14" name="Shape 114"/>
          <p:cNvSpPr/>
          <p:nvPr/>
        </p:nvSpPr>
        <p:spPr>
          <a:xfrm>
            <a:off x="605589" y="5074919"/>
            <a:ext cx="7946135" cy="1097279"/>
          </a:xfrm>
          <a:prstGeom prst="rect">
            <a:avLst/>
          </a:prstGeom>
          <a:no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15" name="Shape 115"/>
          <p:cNvSpPr txBox="1"/>
          <p:nvPr>
            <p:ph idx="1" type="body"/>
          </p:nvPr>
        </p:nvSpPr>
        <p:spPr>
          <a:xfrm>
            <a:off x="956288" y="5656555"/>
            <a:ext cx="7244735" cy="401714"/>
          </a:xfrm>
          <a:prstGeom prst="rect">
            <a:avLst/>
          </a:prstGeom>
          <a:noFill/>
          <a:ln>
            <a:noFill/>
          </a:ln>
        </p:spPr>
        <p:txBody>
          <a:bodyPr anchorCtr="0" anchor="ctr" bIns="91425" lIns="91425" rIns="91425" tIns="91425"/>
          <a:lstStyle>
            <a:lvl1pPr indent="0" lvl="0" marL="0" marR="0" rtl="0" algn="ctr">
              <a:spcBef>
                <a:spcPts val="300"/>
              </a:spcBef>
              <a:buClr>
                <a:schemeClr val="accent1"/>
              </a:buClr>
              <a:buFont typeface="Arial"/>
              <a:buNone/>
              <a:defRPr b="0" i="0" sz="1500" u="none" cap="none" strike="noStrike">
                <a:solidFill>
                  <a:srgbClr val="FFFFFF"/>
                </a:solidFill>
                <a:latin typeface="Questrial"/>
                <a:ea typeface="Questrial"/>
                <a:cs typeface="Questrial"/>
                <a:sym typeface="Questrial"/>
              </a:defRPr>
            </a:lvl1pPr>
            <a:lvl2pPr indent="0" lvl="1" marL="457200" marR="0" rtl="0" algn="l">
              <a:spcBef>
                <a:spcPts val="240"/>
              </a:spcBef>
              <a:buClr>
                <a:schemeClr val="accent2"/>
              </a:buClr>
              <a:buFont typeface="Arial"/>
              <a:buNone/>
              <a:defRPr b="0" i="0" sz="1200" u="none" cap="none" strike="noStrike">
                <a:solidFill>
                  <a:schemeClr val="dk2"/>
                </a:solidFill>
                <a:latin typeface="Questrial"/>
                <a:ea typeface="Questrial"/>
                <a:cs typeface="Questrial"/>
                <a:sym typeface="Questrial"/>
              </a:defRPr>
            </a:lvl2pPr>
            <a:lvl3pPr indent="0" lvl="2" marL="914400" marR="0" rtl="0" algn="l">
              <a:spcBef>
                <a:spcPts val="200"/>
              </a:spcBef>
              <a:buClr>
                <a:schemeClr val="accent3"/>
              </a:buClr>
              <a:buFont typeface="Arial"/>
              <a:buNone/>
              <a:defRPr b="0" i="0" sz="1000" u="none" cap="none" strike="noStrike">
                <a:solidFill>
                  <a:schemeClr val="dk2"/>
                </a:solidFill>
                <a:latin typeface="Questrial"/>
                <a:ea typeface="Questrial"/>
                <a:cs typeface="Questrial"/>
                <a:sym typeface="Questrial"/>
              </a:defRPr>
            </a:lvl3pPr>
            <a:lvl4pPr indent="0" lvl="3" marL="1371600" marR="0" rtl="0" algn="l">
              <a:spcBef>
                <a:spcPts val="180"/>
              </a:spcBef>
              <a:buClr>
                <a:schemeClr val="accent4"/>
              </a:buClr>
              <a:buFont typeface="Arial"/>
              <a:buNone/>
              <a:defRPr b="0" i="0" sz="900" u="none" cap="none" strike="noStrike">
                <a:solidFill>
                  <a:schemeClr val="dk2"/>
                </a:solidFill>
                <a:latin typeface="Questrial"/>
                <a:ea typeface="Questrial"/>
                <a:cs typeface="Questrial"/>
                <a:sym typeface="Questrial"/>
              </a:defRPr>
            </a:lvl4pPr>
            <a:lvl5pPr indent="0" lvl="4" marL="1828800" marR="0" rtl="0" algn="l">
              <a:spcBef>
                <a:spcPts val="180"/>
              </a:spcBef>
              <a:buClr>
                <a:schemeClr val="accent5"/>
              </a:buClr>
              <a:buFont typeface="Arial"/>
              <a:buNone/>
              <a:defRPr b="0" i="0" sz="900" u="none" cap="none" strike="noStrike">
                <a:solidFill>
                  <a:schemeClr val="dk2"/>
                </a:solidFill>
                <a:latin typeface="Questrial"/>
                <a:ea typeface="Questrial"/>
                <a:cs typeface="Questrial"/>
                <a:sym typeface="Questrial"/>
              </a:defRPr>
            </a:lvl5pPr>
            <a:lvl6pPr indent="0" lvl="5" marL="2286000" marR="0" rtl="0" algn="l">
              <a:spcBef>
                <a:spcPts val="180"/>
              </a:spcBef>
              <a:buClr>
                <a:schemeClr val="accent1"/>
              </a:buClr>
              <a:buFont typeface="Arial"/>
              <a:buNone/>
              <a:defRPr b="0" i="0" sz="900" u="none" cap="none" strike="noStrike">
                <a:solidFill>
                  <a:schemeClr val="dk2"/>
                </a:solidFill>
                <a:latin typeface="Questrial"/>
                <a:ea typeface="Questrial"/>
                <a:cs typeface="Questrial"/>
                <a:sym typeface="Questrial"/>
              </a:defRPr>
            </a:lvl6pPr>
            <a:lvl7pPr indent="0" lvl="6" marL="2743200" marR="0" rtl="0" algn="l">
              <a:spcBef>
                <a:spcPts val="180"/>
              </a:spcBef>
              <a:buClr>
                <a:schemeClr val="accent2"/>
              </a:buClr>
              <a:buFont typeface="Arial"/>
              <a:buNone/>
              <a:defRPr b="0" i="0" sz="900" u="none" cap="none" strike="noStrike">
                <a:solidFill>
                  <a:schemeClr val="dk2"/>
                </a:solidFill>
                <a:latin typeface="Questrial"/>
                <a:ea typeface="Questrial"/>
                <a:cs typeface="Questrial"/>
                <a:sym typeface="Questrial"/>
              </a:defRPr>
            </a:lvl7pPr>
            <a:lvl8pPr indent="0" lvl="7" marL="3200400" marR="0" rtl="0" algn="l">
              <a:spcBef>
                <a:spcPts val="180"/>
              </a:spcBef>
              <a:buClr>
                <a:schemeClr val="accent3"/>
              </a:buClr>
              <a:buFont typeface="Arial"/>
              <a:buNone/>
              <a:defRPr b="0" i="0" sz="900" u="none" cap="none" strike="noStrike">
                <a:solidFill>
                  <a:schemeClr val="dk2"/>
                </a:solidFill>
                <a:latin typeface="Questrial"/>
                <a:ea typeface="Questrial"/>
                <a:cs typeface="Questrial"/>
                <a:sym typeface="Questrial"/>
              </a:defRPr>
            </a:lvl8pPr>
            <a:lvl9pPr indent="0" lvl="8" marL="3657600" marR="0" rtl="0" algn="l">
              <a:spcBef>
                <a:spcPts val="180"/>
              </a:spcBef>
              <a:buClr>
                <a:schemeClr val="accent4"/>
              </a:buClr>
              <a:buFont typeface="Arial"/>
              <a:buNone/>
              <a:defRPr b="0" i="0" sz="900" u="none" cap="none" strike="noStrike">
                <a:solidFill>
                  <a:schemeClr val="dk2"/>
                </a:solidFill>
                <a:latin typeface="Questrial"/>
                <a:ea typeface="Questrial"/>
                <a:cs typeface="Questrial"/>
                <a:sym typeface="Questrial"/>
              </a:defRPr>
            </a:lvl9pPr>
          </a:lstStyle>
          <a:p/>
        </p:txBody>
      </p:sp>
      <p:sp>
        <p:nvSpPr>
          <p:cNvPr id="116" name="Shape 116"/>
          <p:cNvSpPr txBox="1"/>
          <p:nvPr>
            <p:ph type="title"/>
          </p:nvPr>
        </p:nvSpPr>
        <p:spPr>
          <a:xfrm>
            <a:off x="914400" y="5105400"/>
            <a:ext cx="7328513" cy="523043"/>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20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17" name="Shape 117"/>
        <p:cNvGrpSpPr/>
        <p:nvPr/>
      </p:nvGrpSpPr>
      <p:grpSpPr>
        <a:xfrm>
          <a:off x="0" y="0"/>
          <a:ext cx="0" cy="0"/>
          <a:chOff x="0" y="0"/>
          <a:chExt cx="0" cy="0"/>
        </a:xfrm>
      </p:grpSpPr>
      <p:sp>
        <p:nvSpPr>
          <p:cNvPr id="118" name="Shape 118"/>
          <p:cNvSpPr txBox="1"/>
          <p:nvPr>
            <p:ph type="title"/>
          </p:nvPr>
        </p:nvSpPr>
        <p:spPr>
          <a:xfrm>
            <a:off x="426127" y="408371"/>
            <a:ext cx="8260672" cy="1039426"/>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35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19" name="Shape 119"/>
          <p:cNvSpPr txBox="1"/>
          <p:nvPr>
            <p:ph idx="1" type="body"/>
          </p:nvPr>
        </p:nvSpPr>
        <p:spPr>
          <a:xfrm rot="5400000">
            <a:off x="2385218" y="-175418"/>
            <a:ext cx="4373563" cy="8229600"/>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99060" lvl="5" marL="1737360" marR="0" rtl="0" algn="l">
              <a:spcBef>
                <a:spcPts val="280"/>
              </a:spcBef>
              <a:buClr>
                <a:schemeClr val="accent1"/>
              </a:buClr>
              <a:buSzPct val="100000"/>
              <a:buFont typeface="Arial"/>
              <a:buChar char="•"/>
              <a:defRPr b="0" i="0" sz="1400" u="none" cap="none" strike="noStrike">
                <a:solidFill>
                  <a:schemeClr val="dk2"/>
                </a:solidFill>
                <a:latin typeface="Questrial"/>
                <a:ea typeface="Questrial"/>
                <a:cs typeface="Questrial"/>
                <a:sym typeface="Questrial"/>
              </a:defRPr>
            </a:lvl6pPr>
            <a:lvl7pPr indent="-93979" lvl="6" marL="2011679" marR="0" rtl="0" algn="l">
              <a:spcBef>
                <a:spcPts val="280"/>
              </a:spcBef>
              <a:buClr>
                <a:schemeClr val="accent2"/>
              </a:buClr>
              <a:buSzPct val="100000"/>
              <a:buFont typeface="Arial"/>
              <a:buChar char="•"/>
              <a:defRPr b="0" i="0" sz="1400" u="none" cap="none" strike="noStrike">
                <a:solidFill>
                  <a:schemeClr val="dk2"/>
                </a:solidFill>
                <a:latin typeface="Questrial"/>
                <a:ea typeface="Questrial"/>
                <a:cs typeface="Questrial"/>
                <a:sym typeface="Questrial"/>
              </a:defRPr>
            </a:lvl7pPr>
            <a:lvl8pPr indent="-99060" lvl="7" marL="2194560" marR="0" rtl="0" algn="l">
              <a:spcBef>
                <a:spcPts val="280"/>
              </a:spcBef>
              <a:buClr>
                <a:schemeClr val="accent3"/>
              </a:buClr>
              <a:buSzPct val="100000"/>
              <a:buFont typeface="Arial"/>
              <a:buChar char="•"/>
              <a:defRPr b="0" i="0" sz="1400" u="none" cap="none" strike="noStrike">
                <a:solidFill>
                  <a:schemeClr val="dk2"/>
                </a:solidFill>
                <a:latin typeface="Questrial"/>
                <a:ea typeface="Questrial"/>
                <a:cs typeface="Questrial"/>
                <a:sym typeface="Questrial"/>
              </a:defRPr>
            </a:lvl8pPr>
            <a:lvl9pPr indent="-104139" lvl="8" marL="2377440" marR="0" rtl="0" algn="l">
              <a:spcBef>
                <a:spcPts val="280"/>
              </a:spcBef>
              <a:buClr>
                <a:schemeClr val="accent4"/>
              </a:buClr>
              <a:buSzPct val="100000"/>
              <a:buFont typeface="Arial"/>
              <a:buChar char="•"/>
              <a:defRPr b="0" i="0" sz="1400" u="none" cap="none" strike="noStrike">
                <a:solidFill>
                  <a:schemeClr val="dk2"/>
                </a:solidFill>
                <a:latin typeface="Questrial"/>
                <a:ea typeface="Questrial"/>
                <a:cs typeface="Questrial"/>
                <a:sym typeface="Questrial"/>
              </a:defRPr>
            </a:lvl9pPr>
          </a:lstStyle>
          <a:p/>
        </p:txBody>
      </p:sp>
      <p:sp>
        <p:nvSpPr>
          <p:cNvPr id="120" name="Shape 120"/>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121" name="Shape 121"/>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122" name="Shape 122"/>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23" name="Shape 123"/>
        <p:cNvGrpSpPr/>
        <p:nvPr/>
      </p:nvGrpSpPr>
      <p:grpSpPr>
        <a:xfrm>
          <a:off x="0" y="0"/>
          <a:ext cx="0" cy="0"/>
          <a:chOff x="0" y="0"/>
          <a:chExt cx="0" cy="0"/>
        </a:xfrm>
      </p:grpSpPr>
      <p:sp>
        <p:nvSpPr>
          <p:cNvPr id="124" name="Shape 124"/>
          <p:cNvSpPr/>
          <p:nvPr/>
        </p:nvSpPr>
        <p:spPr>
          <a:xfrm>
            <a:off x="6861702" y="228600"/>
            <a:ext cx="1859279" cy="6122634"/>
          </a:xfrm>
          <a:prstGeom prst="rect">
            <a:avLst/>
          </a:prstGeom>
          <a:solidFill>
            <a:srgbClr val="FFFFFF">
              <a:alpha val="84705"/>
            </a:srgbClr>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25" name="Shape 125"/>
          <p:cNvSpPr/>
          <p:nvPr/>
        </p:nvSpPr>
        <p:spPr>
          <a:xfrm>
            <a:off x="6955225" y="351409"/>
            <a:ext cx="1672235" cy="5877017"/>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126" name="Shape 126"/>
          <p:cNvSpPr txBox="1"/>
          <p:nvPr>
            <p:ph type="title"/>
          </p:nvPr>
        </p:nvSpPr>
        <p:spPr>
          <a:xfrm rot="5400000">
            <a:off x="4896851" y="2547151"/>
            <a:ext cx="5788980" cy="1485531"/>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35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27" name="Shape 127"/>
          <p:cNvSpPr txBox="1"/>
          <p:nvPr>
            <p:ph idx="1" type="body"/>
          </p:nvPr>
        </p:nvSpPr>
        <p:spPr>
          <a:xfrm rot="5400000">
            <a:off x="647699" y="190499"/>
            <a:ext cx="5791201" cy="6172199"/>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99060" lvl="5" marL="1737360" marR="0" rtl="0" algn="l">
              <a:spcBef>
                <a:spcPts val="280"/>
              </a:spcBef>
              <a:buClr>
                <a:schemeClr val="accent1"/>
              </a:buClr>
              <a:buSzPct val="100000"/>
              <a:buFont typeface="Arial"/>
              <a:buChar char="•"/>
              <a:defRPr b="0" i="0" sz="1400" u="none" cap="none" strike="noStrike">
                <a:solidFill>
                  <a:schemeClr val="dk2"/>
                </a:solidFill>
                <a:latin typeface="Questrial"/>
                <a:ea typeface="Questrial"/>
                <a:cs typeface="Questrial"/>
                <a:sym typeface="Questrial"/>
              </a:defRPr>
            </a:lvl6pPr>
            <a:lvl7pPr indent="-93979" lvl="6" marL="2011679" marR="0" rtl="0" algn="l">
              <a:spcBef>
                <a:spcPts val="280"/>
              </a:spcBef>
              <a:buClr>
                <a:schemeClr val="accent2"/>
              </a:buClr>
              <a:buSzPct val="100000"/>
              <a:buFont typeface="Arial"/>
              <a:buChar char="•"/>
              <a:defRPr b="0" i="0" sz="1400" u="none" cap="none" strike="noStrike">
                <a:solidFill>
                  <a:schemeClr val="dk2"/>
                </a:solidFill>
                <a:latin typeface="Questrial"/>
                <a:ea typeface="Questrial"/>
                <a:cs typeface="Questrial"/>
                <a:sym typeface="Questrial"/>
              </a:defRPr>
            </a:lvl7pPr>
            <a:lvl8pPr indent="-99060" lvl="7" marL="2194560" marR="0" rtl="0" algn="l">
              <a:spcBef>
                <a:spcPts val="280"/>
              </a:spcBef>
              <a:buClr>
                <a:schemeClr val="accent3"/>
              </a:buClr>
              <a:buSzPct val="100000"/>
              <a:buFont typeface="Arial"/>
              <a:buChar char="•"/>
              <a:defRPr b="0" i="0" sz="1400" u="none" cap="none" strike="noStrike">
                <a:solidFill>
                  <a:schemeClr val="dk2"/>
                </a:solidFill>
                <a:latin typeface="Questrial"/>
                <a:ea typeface="Questrial"/>
                <a:cs typeface="Questrial"/>
                <a:sym typeface="Questrial"/>
              </a:defRPr>
            </a:lvl8pPr>
            <a:lvl9pPr indent="-104139" lvl="8" marL="2377440" marR="0" rtl="0" algn="l">
              <a:spcBef>
                <a:spcPts val="280"/>
              </a:spcBef>
              <a:buClr>
                <a:schemeClr val="accent4"/>
              </a:buClr>
              <a:buSzPct val="100000"/>
              <a:buFont typeface="Arial"/>
              <a:buChar char="•"/>
              <a:defRPr b="0" i="0" sz="1400" u="none" cap="none" strike="noStrike">
                <a:solidFill>
                  <a:schemeClr val="dk2"/>
                </a:solidFill>
                <a:latin typeface="Questrial"/>
                <a:ea typeface="Questrial"/>
                <a:cs typeface="Questrial"/>
                <a:sym typeface="Questrial"/>
              </a:defRPr>
            </a:lvl9pPr>
          </a:lstStyle>
          <a:p/>
        </p:txBody>
      </p:sp>
      <p:sp>
        <p:nvSpPr>
          <p:cNvPr id="128" name="Shape 128"/>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129" name="Shape 129"/>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130" name="Shape 130"/>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33" name="Shape 33"/>
        <p:cNvGrpSpPr/>
        <p:nvPr/>
      </p:nvGrpSpPr>
      <p:grpSpPr>
        <a:xfrm>
          <a:off x="0" y="0"/>
          <a:ext cx="0" cy="0"/>
          <a:chOff x="0" y="0"/>
          <a:chExt cx="0" cy="0"/>
        </a:xfrm>
      </p:grpSpPr>
      <p:sp>
        <p:nvSpPr>
          <p:cNvPr id="34" name="Shape 34"/>
          <p:cNvSpPr txBox="1"/>
          <p:nvPr>
            <p:ph type="title"/>
          </p:nvPr>
        </p:nvSpPr>
        <p:spPr>
          <a:xfrm>
            <a:off x="426127" y="408371"/>
            <a:ext cx="8260672" cy="1039426"/>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35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35" name="Shape 35"/>
          <p:cNvSpPr txBox="1"/>
          <p:nvPr>
            <p:ph idx="1" type="body"/>
          </p:nvPr>
        </p:nvSpPr>
        <p:spPr>
          <a:xfrm>
            <a:off x="457200" y="1752600"/>
            <a:ext cx="8229600" cy="4373563"/>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99060" lvl="5" marL="1737360" marR="0" rtl="0" algn="l">
              <a:spcBef>
                <a:spcPts val="280"/>
              </a:spcBef>
              <a:buClr>
                <a:schemeClr val="accent1"/>
              </a:buClr>
              <a:buSzPct val="100000"/>
              <a:buFont typeface="Arial"/>
              <a:buChar char="•"/>
              <a:defRPr b="0" i="0" sz="1400" u="none" cap="none" strike="noStrike">
                <a:solidFill>
                  <a:schemeClr val="dk2"/>
                </a:solidFill>
                <a:latin typeface="Questrial"/>
                <a:ea typeface="Questrial"/>
                <a:cs typeface="Questrial"/>
                <a:sym typeface="Questrial"/>
              </a:defRPr>
            </a:lvl6pPr>
            <a:lvl7pPr indent="-93979" lvl="6" marL="2011679" marR="0" rtl="0" algn="l">
              <a:spcBef>
                <a:spcPts val="280"/>
              </a:spcBef>
              <a:buClr>
                <a:schemeClr val="accent2"/>
              </a:buClr>
              <a:buSzPct val="100000"/>
              <a:buFont typeface="Arial"/>
              <a:buChar char="•"/>
              <a:defRPr b="0" i="0" sz="1400" u="none" cap="none" strike="noStrike">
                <a:solidFill>
                  <a:schemeClr val="dk2"/>
                </a:solidFill>
                <a:latin typeface="Questrial"/>
                <a:ea typeface="Questrial"/>
                <a:cs typeface="Questrial"/>
                <a:sym typeface="Questrial"/>
              </a:defRPr>
            </a:lvl7pPr>
            <a:lvl8pPr indent="-99060" lvl="7" marL="2194560" marR="0" rtl="0" algn="l">
              <a:spcBef>
                <a:spcPts val="280"/>
              </a:spcBef>
              <a:buClr>
                <a:schemeClr val="accent3"/>
              </a:buClr>
              <a:buSzPct val="100000"/>
              <a:buFont typeface="Arial"/>
              <a:buChar char="•"/>
              <a:defRPr b="0" i="0" sz="1400" u="none" cap="none" strike="noStrike">
                <a:solidFill>
                  <a:schemeClr val="dk2"/>
                </a:solidFill>
                <a:latin typeface="Questrial"/>
                <a:ea typeface="Questrial"/>
                <a:cs typeface="Questrial"/>
                <a:sym typeface="Questrial"/>
              </a:defRPr>
            </a:lvl8pPr>
            <a:lvl9pPr indent="-104139" lvl="8" marL="2377440" marR="0" rtl="0" algn="l">
              <a:spcBef>
                <a:spcPts val="280"/>
              </a:spcBef>
              <a:buClr>
                <a:schemeClr val="accent4"/>
              </a:buClr>
              <a:buSzPct val="100000"/>
              <a:buFont typeface="Arial"/>
              <a:buChar char="•"/>
              <a:defRPr b="0" i="0" sz="1400" u="none" cap="none" strike="noStrike">
                <a:solidFill>
                  <a:schemeClr val="dk2"/>
                </a:solidFill>
                <a:latin typeface="Questrial"/>
                <a:ea typeface="Questrial"/>
                <a:cs typeface="Questrial"/>
                <a:sym typeface="Questrial"/>
              </a:defRPr>
            </a:lvl9pPr>
          </a:lstStyle>
          <a:p/>
        </p:txBody>
      </p:sp>
      <p:sp>
        <p:nvSpPr>
          <p:cNvPr id="36" name="Shape 36"/>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37" name="Shape 37"/>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38" name="Shape 38"/>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2"/>
                </a:solidFill>
                <a:latin typeface="Questrial"/>
                <a:ea typeface="Questrial"/>
                <a:cs typeface="Questrial"/>
                <a:sym typeface="Quest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9" name="Shape 39"/>
        <p:cNvGrpSpPr/>
        <p:nvPr/>
      </p:nvGrpSpPr>
      <p:grpSpPr>
        <a:xfrm>
          <a:off x="0" y="0"/>
          <a:ext cx="0" cy="0"/>
          <a:chOff x="0" y="0"/>
          <a:chExt cx="0" cy="0"/>
        </a:xfrm>
      </p:grpSpPr>
      <p:sp>
        <p:nvSpPr>
          <p:cNvPr id="40" name="Shape 40"/>
          <p:cNvSpPr txBox="1"/>
          <p:nvPr>
            <p:ph type="title"/>
          </p:nvPr>
        </p:nvSpPr>
        <p:spPr>
          <a:xfrm>
            <a:off x="426127" y="408371"/>
            <a:ext cx="8260672" cy="1039426"/>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35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1" name="Shape 41"/>
          <p:cNvSpPr txBox="1"/>
          <p:nvPr>
            <p:ph idx="1" type="body"/>
          </p:nvPr>
        </p:nvSpPr>
        <p:spPr>
          <a:xfrm>
            <a:off x="426127" y="1719071"/>
            <a:ext cx="4038599" cy="4407407"/>
          </a:xfrm>
          <a:prstGeom prst="rect">
            <a:avLst/>
          </a:prstGeom>
          <a:noFill/>
          <a:ln>
            <a:noFill/>
          </a:ln>
        </p:spPr>
        <p:txBody>
          <a:bodyPr anchorCtr="0" anchor="t" bIns="91425" lIns="91425" rIns="91425" tIns="91425"/>
          <a:lstStyle>
            <a:lvl1pPr indent="-50800" lvl="0" marL="342900" marR="0" rtl="0" algn="l">
              <a:spcBef>
                <a:spcPts val="560"/>
              </a:spcBef>
              <a:buClr>
                <a:schemeClr val="accent1"/>
              </a:buClr>
              <a:buSzPct val="100000"/>
              <a:buFont typeface="Arial"/>
              <a:buChar char="•"/>
              <a:defRPr b="0" i="0" sz="2800" u="none" cap="none" strike="noStrike">
                <a:solidFill>
                  <a:schemeClr val="dk2"/>
                </a:solidFill>
                <a:latin typeface="Questrial"/>
                <a:ea typeface="Questrial"/>
                <a:cs typeface="Questrial"/>
                <a:sym typeface="Questrial"/>
              </a:defRPr>
            </a:lvl1pPr>
            <a:lvl2pPr indent="-81280" lvl="1" marL="640080" marR="0" rtl="0" algn="l">
              <a:spcBef>
                <a:spcPts val="480"/>
              </a:spcBef>
              <a:buClr>
                <a:schemeClr val="accent2"/>
              </a:buClr>
              <a:buSzPct val="100000"/>
              <a:buFont typeface="Arial"/>
              <a:buChar char="•"/>
              <a:defRPr b="0" i="0" sz="2400" u="none" cap="none" strike="noStrike">
                <a:solidFill>
                  <a:schemeClr val="dk2"/>
                </a:solidFill>
                <a:latin typeface="Questrial"/>
                <a:ea typeface="Questrial"/>
                <a:cs typeface="Questrial"/>
                <a:sym typeface="Questrial"/>
              </a:defRPr>
            </a:lvl2pPr>
            <a:lvl3pPr indent="-101600" lvl="2" marL="914400" marR="0" rtl="0" algn="l">
              <a:spcBef>
                <a:spcPts val="400"/>
              </a:spcBef>
              <a:buClr>
                <a:schemeClr val="accent3"/>
              </a:buClr>
              <a:buSzPct val="100000"/>
              <a:buFont typeface="Arial"/>
              <a:buChar char="•"/>
              <a:defRPr b="0" i="0" sz="2000" u="none" cap="none" strike="noStrike">
                <a:solidFill>
                  <a:schemeClr val="dk2"/>
                </a:solidFill>
                <a:latin typeface="Questrial"/>
                <a:ea typeface="Questrial"/>
                <a:cs typeface="Questrial"/>
                <a:sym typeface="Questrial"/>
              </a:defRPr>
            </a:lvl3pPr>
            <a:lvl4pPr indent="-124460" lvl="3" marL="1280160" marR="0" rtl="0" algn="l">
              <a:spcBef>
                <a:spcPts val="360"/>
              </a:spcBef>
              <a:buClr>
                <a:schemeClr val="accent4"/>
              </a:buClr>
              <a:buSzPct val="100000"/>
              <a:buFont typeface="Arial"/>
              <a:buChar char="•"/>
              <a:defRPr b="0" i="0" sz="1800" u="none" cap="none" strike="noStrike">
                <a:solidFill>
                  <a:schemeClr val="dk2"/>
                </a:solidFill>
                <a:latin typeface="Questrial"/>
                <a:ea typeface="Questrial"/>
                <a:cs typeface="Questrial"/>
                <a:sym typeface="Questrial"/>
              </a:defRPr>
            </a:lvl4pPr>
            <a:lvl5pPr indent="-119380" lvl="4" marL="1554480" marR="0" rtl="0" algn="l">
              <a:spcBef>
                <a:spcPts val="360"/>
              </a:spcBef>
              <a:buClr>
                <a:schemeClr val="accent5"/>
              </a:buClr>
              <a:buSzPct val="100000"/>
              <a:buFont typeface="Arial"/>
              <a:buChar char="•"/>
              <a:defRPr b="0" i="0" sz="1800" u="none" cap="none" strike="noStrike">
                <a:solidFill>
                  <a:schemeClr val="dk2"/>
                </a:solidFill>
                <a:latin typeface="Questrial"/>
                <a:ea typeface="Questrial"/>
                <a:cs typeface="Questrial"/>
                <a:sym typeface="Questrial"/>
              </a:defRPr>
            </a:lvl5pPr>
            <a:lvl6pPr indent="-73660" lvl="5" marL="1737360" marR="0" rtl="0" algn="l">
              <a:spcBef>
                <a:spcPts val="360"/>
              </a:spcBef>
              <a:buClr>
                <a:schemeClr val="accent1"/>
              </a:buClr>
              <a:buSzPct val="100000"/>
              <a:buFont typeface="Arial"/>
              <a:buChar char="•"/>
              <a:defRPr b="0" i="0" sz="1800" u="none" cap="none" strike="noStrike">
                <a:solidFill>
                  <a:schemeClr val="dk2"/>
                </a:solidFill>
                <a:latin typeface="Questrial"/>
                <a:ea typeface="Questrial"/>
                <a:cs typeface="Questrial"/>
                <a:sym typeface="Questrial"/>
              </a:defRPr>
            </a:lvl6pPr>
            <a:lvl7pPr indent="-68579" lvl="6" marL="2011679" marR="0" rtl="0" algn="l">
              <a:spcBef>
                <a:spcPts val="360"/>
              </a:spcBef>
              <a:buClr>
                <a:schemeClr val="accent2"/>
              </a:buClr>
              <a:buSzPct val="100000"/>
              <a:buFont typeface="Arial"/>
              <a:buChar char="•"/>
              <a:defRPr b="0" i="0" sz="1800" u="none" cap="none" strike="noStrike">
                <a:solidFill>
                  <a:schemeClr val="dk2"/>
                </a:solidFill>
                <a:latin typeface="Questrial"/>
                <a:ea typeface="Questrial"/>
                <a:cs typeface="Questrial"/>
                <a:sym typeface="Questrial"/>
              </a:defRPr>
            </a:lvl7pPr>
            <a:lvl8pPr indent="-73660" lvl="7" marL="219456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8pPr>
            <a:lvl9pPr indent="-78739" lvl="8" marL="2377440" marR="0" rtl="0" algn="l">
              <a:spcBef>
                <a:spcPts val="360"/>
              </a:spcBef>
              <a:buClr>
                <a:schemeClr val="accent4"/>
              </a:buClr>
              <a:buSzPct val="100000"/>
              <a:buFont typeface="Arial"/>
              <a:buChar char="•"/>
              <a:defRPr b="0" i="0" sz="1800" u="none" cap="none" strike="noStrike">
                <a:solidFill>
                  <a:schemeClr val="dk2"/>
                </a:solidFill>
                <a:latin typeface="Questrial"/>
                <a:ea typeface="Questrial"/>
                <a:cs typeface="Questrial"/>
                <a:sym typeface="Questrial"/>
              </a:defRPr>
            </a:lvl9pPr>
          </a:lstStyle>
          <a:p/>
        </p:txBody>
      </p:sp>
      <p:sp>
        <p:nvSpPr>
          <p:cNvPr id="42" name="Shape 42"/>
          <p:cNvSpPr txBox="1"/>
          <p:nvPr>
            <p:ph idx="2" type="body"/>
          </p:nvPr>
        </p:nvSpPr>
        <p:spPr>
          <a:xfrm>
            <a:off x="4648200" y="1719071"/>
            <a:ext cx="4038599" cy="4407407"/>
          </a:xfrm>
          <a:prstGeom prst="rect">
            <a:avLst/>
          </a:prstGeom>
          <a:noFill/>
          <a:ln>
            <a:noFill/>
          </a:ln>
        </p:spPr>
        <p:txBody>
          <a:bodyPr anchorCtr="0" anchor="t" bIns="91425" lIns="91425" rIns="91425" tIns="91425"/>
          <a:lstStyle>
            <a:lvl1pPr indent="-50800" lvl="0" marL="342900" marR="0" rtl="0" algn="l">
              <a:spcBef>
                <a:spcPts val="560"/>
              </a:spcBef>
              <a:buClr>
                <a:schemeClr val="accent1"/>
              </a:buClr>
              <a:buSzPct val="100000"/>
              <a:buFont typeface="Arial"/>
              <a:buChar char="•"/>
              <a:defRPr b="0" i="0" sz="2800" u="none" cap="none" strike="noStrike">
                <a:solidFill>
                  <a:schemeClr val="dk2"/>
                </a:solidFill>
                <a:latin typeface="Questrial"/>
                <a:ea typeface="Questrial"/>
                <a:cs typeface="Questrial"/>
                <a:sym typeface="Questrial"/>
              </a:defRPr>
            </a:lvl1pPr>
            <a:lvl2pPr indent="-81280" lvl="1" marL="640080" marR="0" rtl="0" algn="l">
              <a:spcBef>
                <a:spcPts val="480"/>
              </a:spcBef>
              <a:buClr>
                <a:schemeClr val="accent2"/>
              </a:buClr>
              <a:buSzPct val="100000"/>
              <a:buFont typeface="Arial"/>
              <a:buChar char="•"/>
              <a:defRPr b="0" i="0" sz="2400" u="none" cap="none" strike="noStrike">
                <a:solidFill>
                  <a:schemeClr val="dk2"/>
                </a:solidFill>
                <a:latin typeface="Questrial"/>
                <a:ea typeface="Questrial"/>
                <a:cs typeface="Questrial"/>
                <a:sym typeface="Questrial"/>
              </a:defRPr>
            </a:lvl2pPr>
            <a:lvl3pPr indent="-101600" lvl="2" marL="914400" marR="0" rtl="0" algn="l">
              <a:spcBef>
                <a:spcPts val="400"/>
              </a:spcBef>
              <a:buClr>
                <a:schemeClr val="accent3"/>
              </a:buClr>
              <a:buSzPct val="100000"/>
              <a:buFont typeface="Arial"/>
              <a:buChar char="•"/>
              <a:defRPr b="0" i="0" sz="2000" u="none" cap="none" strike="noStrike">
                <a:solidFill>
                  <a:schemeClr val="dk2"/>
                </a:solidFill>
                <a:latin typeface="Questrial"/>
                <a:ea typeface="Questrial"/>
                <a:cs typeface="Questrial"/>
                <a:sym typeface="Questrial"/>
              </a:defRPr>
            </a:lvl3pPr>
            <a:lvl4pPr indent="-124460" lvl="3" marL="1280160" marR="0" rtl="0" algn="l">
              <a:spcBef>
                <a:spcPts val="360"/>
              </a:spcBef>
              <a:buClr>
                <a:schemeClr val="accent4"/>
              </a:buClr>
              <a:buSzPct val="100000"/>
              <a:buFont typeface="Arial"/>
              <a:buChar char="•"/>
              <a:defRPr b="0" i="0" sz="1800" u="none" cap="none" strike="noStrike">
                <a:solidFill>
                  <a:schemeClr val="dk2"/>
                </a:solidFill>
                <a:latin typeface="Questrial"/>
                <a:ea typeface="Questrial"/>
                <a:cs typeface="Questrial"/>
                <a:sym typeface="Questrial"/>
              </a:defRPr>
            </a:lvl4pPr>
            <a:lvl5pPr indent="-119380" lvl="4" marL="1554480" marR="0" rtl="0" algn="l">
              <a:spcBef>
                <a:spcPts val="360"/>
              </a:spcBef>
              <a:buClr>
                <a:schemeClr val="accent5"/>
              </a:buClr>
              <a:buSzPct val="100000"/>
              <a:buFont typeface="Arial"/>
              <a:buChar char="•"/>
              <a:defRPr b="0" i="0" sz="1800" u="none" cap="none" strike="noStrike">
                <a:solidFill>
                  <a:schemeClr val="dk2"/>
                </a:solidFill>
                <a:latin typeface="Questrial"/>
                <a:ea typeface="Questrial"/>
                <a:cs typeface="Questrial"/>
                <a:sym typeface="Questrial"/>
              </a:defRPr>
            </a:lvl5pPr>
            <a:lvl6pPr indent="-73660" lvl="5" marL="1737360" marR="0" rtl="0" algn="l">
              <a:spcBef>
                <a:spcPts val="360"/>
              </a:spcBef>
              <a:buClr>
                <a:schemeClr val="accent1"/>
              </a:buClr>
              <a:buSzPct val="100000"/>
              <a:buFont typeface="Arial"/>
              <a:buChar char="•"/>
              <a:defRPr b="0" i="0" sz="1800" u="none" cap="none" strike="noStrike">
                <a:solidFill>
                  <a:schemeClr val="dk2"/>
                </a:solidFill>
                <a:latin typeface="Questrial"/>
                <a:ea typeface="Questrial"/>
                <a:cs typeface="Questrial"/>
                <a:sym typeface="Questrial"/>
              </a:defRPr>
            </a:lvl6pPr>
            <a:lvl7pPr indent="-68579" lvl="6" marL="2011679" marR="0" rtl="0" algn="l">
              <a:spcBef>
                <a:spcPts val="360"/>
              </a:spcBef>
              <a:buClr>
                <a:schemeClr val="accent2"/>
              </a:buClr>
              <a:buSzPct val="100000"/>
              <a:buFont typeface="Arial"/>
              <a:buChar char="•"/>
              <a:defRPr b="0" i="0" sz="1800" u="none" cap="none" strike="noStrike">
                <a:solidFill>
                  <a:schemeClr val="dk2"/>
                </a:solidFill>
                <a:latin typeface="Questrial"/>
                <a:ea typeface="Questrial"/>
                <a:cs typeface="Questrial"/>
                <a:sym typeface="Questrial"/>
              </a:defRPr>
            </a:lvl7pPr>
            <a:lvl8pPr indent="-73660" lvl="7" marL="219456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8pPr>
            <a:lvl9pPr indent="-78739" lvl="8" marL="2377440" marR="0" rtl="0" algn="l">
              <a:spcBef>
                <a:spcPts val="360"/>
              </a:spcBef>
              <a:buClr>
                <a:schemeClr val="accent4"/>
              </a:buClr>
              <a:buSzPct val="100000"/>
              <a:buFont typeface="Arial"/>
              <a:buChar char="•"/>
              <a:defRPr b="0" i="0" sz="1800" u="none" cap="none" strike="noStrike">
                <a:solidFill>
                  <a:schemeClr val="dk2"/>
                </a:solidFill>
                <a:latin typeface="Questrial"/>
                <a:ea typeface="Questrial"/>
                <a:cs typeface="Questrial"/>
                <a:sym typeface="Questrial"/>
              </a:defRPr>
            </a:lvl9pPr>
          </a:lstStyle>
          <a:p/>
        </p:txBody>
      </p:sp>
      <p:sp>
        <p:nvSpPr>
          <p:cNvPr id="43" name="Shape 43"/>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44" name="Shape 44"/>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45" name="Shape 45"/>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2"/>
                </a:solidFill>
                <a:latin typeface="Questrial"/>
                <a:ea typeface="Questrial"/>
                <a:cs typeface="Questrial"/>
                <a:sym typeface="Quest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AndTx">
  <p:cSld name="Title, Content and Text">
    <p:spTree>
      <p:nvGrpSpPr>
        <p:cNvPr id="46" name="Shape 46"/>
        <p:cNvGrpSpPr/>
        <p:nvPr/>
      </p:nvGrpSpPr>
      <p:grpSpPr>
        <a:xfrm>
          <a:off x="0" y="0"/>
          <a:ext cx="0" cy="0"/>
          <a:chOff x="0" y="0"/>
          <a:chExt cx="0" cy="0"/>
        </a:xfrm>
      </p:grpSpPr>
      <p:sp>
        <p:nvSpPr>
          <p:cNvPr id="47" name="Shape 47"/>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35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8" name="Shape 48"/>
          <p:cNvSpPr txBox="1"/>
          <p:nvPr>
            <p:ph idx="1" type="body"/>
          </p:nvPr>
        </p:nvSpPr>
        <p:spPr>
          <a:xfrm>
            <a:off x="457200" y="1600200"/>
            <a:ext cx="4038599" cy="4525963"/>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99060" lvl="5" marL="1737360" marR="0" rtl="0" algn="l">
              <a:spcBef>
                <a:spcPts val="280"/>
              </a:spcBef>
              <a:buClr>
                <a:schemeClr val="accent1"/>
              </a:buClr>
              <a:buSzPct val="100000"/>
              <a:buFont typeface="Arial"/>
              <a:buChar char="•"/>
              <a:defRPr b="0" i="0" sz="1400" u="none" cap="none" strike="noStrike">
                <a:solidFill>
                  <a:schemeClr val="dk2"/>
                </a:solidFill>
                <a:latin typeface="Questrial"/>
                <a:ea typeface="Questrial"/>
                <a:cs typeface="Questrial"/>
                <a:sym typeface="Questrial"/>
              </a:defRPr>
            </a:lvl6pPr>
            <a:lvl7pPr indent="-93979" lvl="6" marL="2011679" marR="0" rtl="0" algn="l">
              <a:spcBef>
                <a:spcPts val="280"/>
              </a:spcBef>
              <a:buClr>
                <a:schemeClr val="accent2"/>
              </a:buClr>
              <a:buSzPct val="100000"/>
              <a:buFont typeface="Arial"/>
              <a:buChar char="•"/>
              <a:defRPr b="0" i="0" sz="1400" u="none" cap="none" strike="noStrike">
                <a:solidFill>
                  <a:schemeClr val="dk2"/>
                </a:solidFill>
                <a:latin typeface="Questrial"/>
                <a:ea typeface="Questrial"/>
                <a:cs typeface="Questrial"/>
                <a:sym typeface="Questrial"/>
              </a:defRPr>
            </a:lvl7pPr>
            <a:lvl8pPr indent="-99060" lvl="7" marL="2194560" marR="0" rtl="0" algn="l">
              <a:spcBef>
                <a:spcPts val="280"/>
              </a:spcBef>
              <a:buClr>
                <a:schemeClr val="accent3"/>
              </a:buClr>
              <a:buSzPct val="100000"/>
              <a:buFont typeface="Arial"/>
              <a:buChar char="•"/>
              <a:defRPr b="0" i="0" sz="1400" u="none" cap="none" strike="noStrike">
                <a:solidFill>
                  <a:schemeClr val="dk2"/>
                </a:solidFill>
                <a:latin typeface="Questrial"/>
                <a:ea typeface="Questrial"/>
                <a:cs typeface="Questrial"/>
                <a:sym typeface="Questrial"/>
              </a:defRPr>
            </a:lvl8pPr>
            <a:lvl9pPr indent="-104139" lvl="8" marL="2377440" marR="0" rtl="0" algn="l">
              <a:spcBef>
                <a:spcPts val="280"/>
              </a:spcBef>
              <a:buClr>
                <a:schemeClr val="accent4"/>
              </a:buClr>
              <a:buSzPct val="100000"/>
              <a:buFont typeface="Arial"/>
              <a:buChar char="•"/>
              <a:defRPr b="0" i="0" sz="1400" u="none" cap="none" strike="noStrike">
                <a:solidFill>
                  <a:schemeClr val="dk2"/>
                </a:solidFill>
                <a:latin typeface="Questrial"/>
                <a:ea typeface="Questrial"/>
                <a:cs typeface="Questrial"/>
                <a:sym typeface="Questrial"/>
              </a:defRPr>
            </a:lvl9pPr>
          </a:lstStyle>
          <a:p/>
        </p:txBody>
      </p:sp>
      <p:sp>
        <p:nvSpPr>
          <p:cNvPr id="49" name="Shape 49"/>
          <p:cNvSpPr txBox="1"/>
          <p:nvPr>
            <p:ph idx="2" type="body"/>
          </p:nvPr>
        </p:nvSpPr>
        <p:spPr>
          <a:xfrm>
            <a:off x="4648200" y="1600200"/>
            <a:ext cx="4038599" cy="4525963"/>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99060" lvl="5" marL="1737360" marR="0" rtl="0" algn="l">
              <a:spcBef>
                <a:spcPts val="280"/>
              </a:spcBef>
              <a:buClr>
                <a:schemeClr val="accent1"/>
              </a:buClr>
              <a:buSzPct val="100000"/>
              <a:buFont typeface="Arial"/>
              <a:buChar char="•"/>
              <a:defRPr b="0" i="0" sz="1400" u="none" cap="none" strike="noStrike">
                <a:solidFill>
                  <a:schemeClr val="dk2"/>
                </a:solidFill>
                <a:latin typeface="Questrial"/>
                <a:ea typeface="Questrial"/>
                <a:cs typeface="Questrial"/>
                <a:sym typeface="Questrial"/>
              </a:defRPr>
            </a:lvl6pPr>
            <a:lvl7pPr indent="-93979" lvl="6" marL="2011679" marR="0" rtl="0" algn="l">
              <a:spcBef>
                <a:spcPts val="280"/>
              </a:spcBef>
              <a:buClr>
                <a:schemeClr val="accent2"/>
              </a:buClr>
              <a:buSzPct val="100000"/>
              <a:buFont typeface="Arial"/>
              <a:buChar char="•"/>
              <a:defRPr b="0" i="0" sz="1400" u="none" cap="none" strike="noStrike">
                <a:solidFill>
                  <a:schemeClr val="dk2"/>
                </a:solidFill>
                <a:latin typeface="Questrial"/>
                <a:ea typeface="Questrial"/>
                <a:cs typeface="Questrial"/>
                <a:sym typeface="Questrial"/>
              </a:defRPr>
            </a:lvl7pPr>
            <a:lvl8pPr indent="-99060" lvl="7" marL="2194560" marR="0" rtl="0" algn="l">
              <a:spcBef>
                <a:spcPts val="280"/>
              </a:spcBef>
              <a:buClr>
                <a:schemeClr val="accent3"/>
              </a:buClr>
              <a:buSzPct val="100000"/>
              <a:buFont typeface="Arial"/>
              <a:buChar char="•"/>
              <a:defRPr b="0" i="0" sz="1400" u="none" cap="none" strike="noStrike">
                <a:solidFill>
                  <a:schemeClr val="dk2"/>
                </a:solidFill>
                <a:latin typeface="Questrial"/>
                <a:ea typeface="Questrial"/>
                <a:cs typeface="Questrial"/>
                <a:sym typeface="Questrial"/>
              </a:defRPr>
            </a:lvl8pPr>
            <a:lvl9pPr indent="-104139" lvl="8" marL="2377440" marR="0" rtl="0" algn="l">
              <a:spcBef>
                <a:spcPts val="280"/>
              </a:spcBef>
              <a:buClr>
                <a:schemeClr val="accent4"/>
              </a:buClr>
              <a:buSzPct val="100000"/>
              <a:buFont typeface="Arial"/>
              <a:buChar char="•"/>
              <a:defRPr b="0" i="0" sz="1400" u="none" cap="none" strike="noStrike">
                <a:solidFill>
                  <a:schemeClr val="dk2"/>
                </a:solidFill>
                <a:latin typeface="Questrial"/>
                <a:ea typeface="Questrial"/>
                <a:cs typeface="Questrial"/>
                <a:sym typeface="Questrial"/>
              </a:defRPr>
            </a:lvl9pPr>
          </a:lstStyle>
          <a:p/>
        </p:txBody>
      </p:sp>
      <p:sp>
        <p:nvSpPr>
          <p:cNvPr id="50" name="Shape 50"/>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51" name="Shape 51"/>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52" name="Shape 52"/>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TwoObj">
  <p:cSld name="Title, Text, and 2 Content">
    <p:spTree>
      <p:nvGrpSpPr>
        <p:cNvPr id="53" name="Shape 53"/>
        <p:cNvGrpSpPr/>
        <p:nvPr/>
      </p:nvGrpSpPr>
      <p:grpSpPr>
        <a:xfrm>
          <a:off x="0" y="0"/>
          <a:ext cx="0" cy="0"/>
          <a:chOff x="0" y="0"/>
          <a:chExt cx="0" cy="0"/>
        </a:xfrm>
      </p:grpSpPr>
      <p:sp>
        <p:nvSpPr>
          <p:cNvPr id="54" name="Shape 54"/>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35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55" name="Shape 55"/>
          <p:cNvSpPr txBox="1"/>
          <p:nvPr>
            <p:ph idx="1" type="body"/>
          </p:nvPr>
        </p:nvSpPr>
        <p:spPr>
          <a:xfrm>
            <a:off x="457200" y="1600200"/>
            <a:ext cx="4038599" cy="4525963"/>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99060" lvl="5" marL="1737360" marR="0" rtl="0" algn="l">
              <a:spcBef>
                <a:spcPts val="280"/>
              </a:spcBef>
              <a:buClr>
                <a:schemeClr val="accent1"/>
              </a:buClr>
              <a:buSzPct val="100000"/>
              <a:buFont typeface="Arial"/>
              <a:buChar char="•"/>
              <a:defRPr b="0" i="0" sz="1400" u="none" cap="none" strike="noStrike">
                <a:solidFill>
                  <a:schemeClr val="dk2"/>
                </a:solidFill>
                <a:latin typeface="Questrial"/>
                <a:ea typeface="Questrial"/>
                <a:cs typeface="Questrial"/>
                <a:sym typeface="Questrial"/>
              </a:defRPr>
            </a:lvl6pPr>
            <a:lvl7pPr indent="-93979" lvl="6" marL="2011679" marR="0" rtl="0" algn="l">
              <a:spcBef>
                <a:spcPts val="280"/>
              </a:spcBef>
              <a:buClr>
                <a:schemeClr val="accent2"/>
              </a:buClr>
              <a:buSzPct val="100000"/>
              <a:buFont typeface="Arial"/>
              <a:buChar char="•"/>
              <a:defRPr b="0" i="0" sz="1400" u="none" cap="none" strike="noStrike">
                <a:solidFill>
                  <a:schemeClr val="dk2"/>
                </a:solidFill>
                <a:latin typeface="Questrial"/>
                <a:ea typeface="Questrial"/>
                <a:cs typeface="Questrial"/>
                <a:sym typeface="Questrial"/>
              </a:defRPr>
            </a:lvl7pPr>
            <a:lvl8pPr indent="-99060" lvl="7" marL="2194560" marR="0" rtl="0" algn="l">
              <a:spcBef>
                <a:spcPts val="280"/>
              </a:spcBef>
              <a:buClr>
                <a:schemeClr val="accent3"/>
              </a:buClr>
              <a:buSzPct val="100000"/>
              <a:buFont typeface="Arial"/>
              <a:buChar char="•"/>
              <a:defRPr b="0" i="0" sz="1400" u="none" cap="none" strike="noStrike">
                <a:solidFill>
                  <a:schemeClr val="dk2"/>
                </a:solidFill>
                <a:latin typeface="Questrial"/>
                <a:ea typeface="Questrial"/>
                <a:cs typeface="Questrial"/>
                <a:sym typeface="Questrial"/>
              </a:defRPr>
            </a:lvl8pPr>
            <a:lvl9pPr indent="-104139" lvl="8" marL="2377440" marR="0" rtl="0" algn="l">
              <a:spcBef>
                <a:spcPts val="280"/>
              </a:spcBef>
              <a:buClr>
                <a:schemeClr val="accent4"/>
              </a:buClr>
              <a:buSzPct val="100000"/>
              <a:buFont typeface="Arial"/>
              <a:buChar char="•"/>
              <a:defRPr b="0" i="0" sz="1400" u="none" cap="none" strike="noStrike">
                <a:solidFill>
                  <a:schemeClr val="dk2"/>
                </a:solidFill>
                <a:latin typeface="Questrial"/>
                <a:ea typeface="Questrial"/>
                <a:cs typeface="Questrial"/>
                <a:sym typeface="Questrial"/>
              </a:defRPr>
            </a:lvl9pPr>
          </a:lstStyle>
          <a:p/>
        </p:txBody>
      </p:sp>
      <p:sp>
        <p:nvSpPr>
          <p:cNvPr id="56" name="Shape 56"/>
          <p:cNvSpPr txBox="1"/>
          <p:nvPr>
            <p:ph idx="2" type="body"/>
          </p:nvPr>
        </p:nvSpPr>
        <p:spPr>
          <a:xfrm>
            <a:off x="4648200" y="1600200"/>
            <a:ext cx="4038599" cy="2185988"/>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99060" lvl="5" marL="1737360" marR="0" rtl="0" algn="l">
              <a:spcBef>
                <a:spcPts val="280"/>
              </a:spcBef>
              <a:buClr>
                <a:schemeClr val="accent1"/>
              </a:buClr>
              <a:buSzPct val="100000"/>
              <a:buFont typeface="Arial"/>
              <a:buChar char="•"/>
              <a:defRPr b="0" i="0" sz="1400" u="none" cap="none" strike="noStrike">
                <a:solidFill>
                  <a:schemeClr val="dk2"/>
                </a:solidFill>
                <a:latin typeface="Questrial"/>
                <a:ea typeface="Questrial"/>
                <a:cs typeface="Questrial"/>
                <a:sym typeface="Questrial"/>
              </a:defRPr>
            </a:lvl6pPr>
            <a:lvl7pPr indent="-93979" lvl="6" marL="2011679" marR="0" rtl="0" algn="l">
              <a:spcBef>
                <a:spcPts val="280"/>
              </a:spcBef>
              <a:buClr>
                <a:schemeClr val="accent2"/>
              </a:buClr>
              <a:buSzPct val="100000"/>
              <a:buFont typeface="Arial"/>
              <a:buChar char="•"/>
              <a:defRPr b="0" i="0" sz="1400" u="none" cap="none" strike="noStrike">
                <a:solidFill>
                  <a:schemeClr val="dk2"/>
                </a:solidFill>
                <a:latin typeface="Questrial"/>
                <a:ea typeface="Questrial"/>
                <a:cs typeface="Questrial"/>
                <a:sym typeface="Questrial"/>
              </a:defRPr>
            </a:lvl7pPr>
            <a:lvl8pPr indent="-99060" lvl="7" marL="2194560" marR="0" rtl="0" algn="l">
              <a:spcBef>
                <a:spcPts val="280"/>
              </a:spcBef>
              <a:buClr>
                <a:schemeClr val="accent3"/>
              </a:buClr>
              <a:buSzPct val="100000"/>
              <a:buFont typeface="Arial"/>
              <a:buChar char="•"/>
              <a:defRPr b="0" i="0" sz="1400" u="none" cap="none" strike="noStrike">
                <a:solidFill>
                  <a:schemeClr val="dk2"/>
                </a:solidFill>
                <a:latin typeface="Questrial"/>
                <a:ea typeface="Questrial"/>
                <a:cs typeface="Questrial"/>
                <a:sym typeface="Questrial"/>
              </a:defRPr>
            </a:lvl8pPr>
            <a:lvl9pPr indent="-104139" lvl="8" marL="2377440" marR="0" rtl="0" algn="l">
              <a:spcBef>
                <a:spcPts val="280"/>
              </a:spcBef>
              <a:buClr>
                <a:schemeClr val="accent4"/>
              </a:buClr>
              <a:buSzPct val="100000"/>
              <a:buFont typeface="Arial"/>
              <a:buChar char="•"/>
              <a:defRPr b="0" i="0" sz="1400" u="none" cap="none" strike="noStrike">
                <a:solidFill>
                  <a:schemeClr val="dk2"/>
                </a:solidFill>
                <a:latin typeface="Questrial"/>
                <a:ea typeface="Questrial"/>
                <a:cs typeface="Questrial"/>
                <a:sym typeface="Questrial"/>
              </a:defRPr>
            </a:lvl9pPr>
          </a:lstStyle>
          <a:p/>
        </p:txBody>
      </p:sp>
      <p:sp>
        <p:nvSpPr>
          <p:cNvPr id="57" name="Shape 57"/>
          <p:cNvSpPr txBox="1"/>
          <p:nvPr>
            <p:ph idx="3" type="body"/>
          </p:nvPr>
        </p:nvSpPr>
        <p:spPr>
          <a:xfrm>
            <a:off x="4648200" y="3938587"/>
            <a:ext cx="4038599" cy="2187574"/>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99060" lvl="5" marL="1737360" marR="0" rtl="0" algn="l">
              <a:spcBef>
                <a:spcPts val="280"/>
              </a:spcBef>
              <a:buClr>
                <a:schemeClr val="accent1"/>
              </a:buClr>
              <a:buSzPct val="100000"/>
              <a:buFont typeface="Arial"/>
              <a:buChar char="•"/>
              <a:defRPr b="0" i="0" sz="1400" u="none" cap="none" strike="noStrike">
                <a:solidFill>
                  <a:schemeClr val="dk2"/>
                </a:solidFill>
                <a:latin typeface="Questrial"/>
                <a:ea typeface="Questrial"/>
                <a:cs typeface="Questrial"/>
                <a:sym typeface="Questrial"/>
              </a:defRPr>
            </a:lvl6pPr>
            <a:lvl7pPr indent="-93979" lvl="6" marL="2011679" marR="0" rtl="0" algn="l">
              <a:spcBef>
                <a:spcPts val="280"/>
              </a:spcBef>
              <a:buClr>
                <a:schemeClr val="accent2"/>
              </a:buClr>
              <a:buSzPct val="100000"/>
              <a:buFont typeface="Arial"/>
              <a:buChar char="•"/>
              <a:defRPr b="0" i="0" sz="1400" u="none" cap="none" strike="noStrike">
                <a:solidFill>
                  <a:schemeClr val="dk2"/>
                </a:solidFill>
                <a:latin typeface="Questrial"/>
                <a:ea typeface="Questrial"/>
                <a:cs typeface="Questrial"/>
                <a:sym typeface="Questrial"/>
              </a:defRPr>
            </a:lvl7pPr>
            <a:lvl8pPr indent="-99060" lvl="7" marL="2194560" marR="0" rtl="0" algn="l">
              <a:spcBef>
                <a:spcPts val="280"/>
              </a:spcBef>
              <a:buClr>
                <a:schemeClr val="accent3"/>
              </a:buClr>
              <a:buSzPct val="100000"/>
              <a:buFont typeface="Arial"/>
              <a:buChar char="•"/>
              <a:defRPr b="0" i="0" sz="1400" u="none" cap="none" strike="noStrike">
                <a:solidFill>
                  <a:schemeClr val="dk2"/>
                </a:solidFill>
                <a:latin typeface="Questrial"/>
                <a:ea typeface="Questrial"/>
                <a:cs typeface="Questrial"/>
                <a:sym typeface="Questrial"/>
              </a:defRPr>
            </a:lvl8pPr>
            <a:lvl9pPr indent="-104139" lvl="8" marL="2377440" marR="0" rtl="0" algn="l">
              <a:spcBef>
                <a:spcPts val="280"/>
              </a:spcBef>
              <a:buClr>
                <a:schemeClr val="accent4"/>
              </a:buClr>
              <a:buSzPct val="100000"/>
              <a:buFont typeface="Arial"/>
              <a:buChar char="•"/>
              <a:defRPr b="0" i="0" sz="1400" u="none" cap="none" strike="noStrike">
                <a:solidFill>
                  <a:schemeClr val="dk2"/>
                </a:solidFill>
                <a:latin typeface="Questrial"/>
                <a:ea typeface="Questrial"/>
                <a:cs typeface="Questrial"/>
                <a:sym typeface="Questrial"/>
              </a:defRPr>
            </a:lvl9pPr>
          </a:lstStyle>
          <a:p/>
        </p:txBody>
      </p:sp>
      <p:sp>
        <p:nvSpPr>
          <p:cNvPr id="58" name="Shape 58"/>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59" name="Shape 59"/>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60" name="Shape 60"/>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1" name="Shape 61"/>
        <p:cNvGrpSpPr/>
        <p:nvPr/>
      </p:nvGrpSpPr>
      <p:grpSpPr>
        <a:xfrm>
          <a:off x="0" y="0"/>
          <a:ext cx="0" cy="0"/>
          <a:chOff x="0" y="0"/>
          <a:chExt cx="0" cy="0"/>
        </a:xfrm>
      </p:grpSpPr>
      <p:sp>
        <p:nvSpPr>
          <p:cNvPr id="62" name="Shape 62"/>
          <p:cNvSpPr/>
          <p:nvPr/>
        </p:nvSpPr>
        <p:spPr>
          <a:xfrm>
            <a:off x="0" y="0"/>
            <a:ext cx="9144000" cy="6858000"/>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63" name="Shape 63"/>
          <p:cNvSpPr/>
          <p:nvPr/>
        </p:nvSpPr>
        <p:spPr>
          <a:xfrm>
            <a:off x="91440" y="101600"/>
            <a:ext cx="8961120" cy="6664959"/>
          </a:xfrm>
          <a:prstGeom prst="roundRect">
            <a:avLst>
              <a:gd fmla="val 1735" name="adj"/>
            </a:avLst>
          </a:prstGeom>
          <a:blipFill rotWithShape="1">
            <a:blip r:embed="rId2">
              <a:alphaModFix/>
            </a:blip>
            <a:tile algn="tl" flip="none" tx="0" sx="100000" ty="0" sy="100000"/>
          </a:blip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64" name="Shape 64"/>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65" name="Shape 65"/>
          <p:cNvSpPr/>
          <p:nvPr/>
        </p:nvSpPr>
        <p:spPr>
          <a:xfrm>
            <a:off x="451975" y="2946400"/>
            <a:ext cx="8265159" cy="2463799"/>
          </a:xfrm>
          <a:prstGeom prst="rect">
            <a:avLst/>
          </a:prstGeom>
          <a:solidFill>
            <a:srgbClr val="FFFFFF">
              <a:alpha val="82745"/>
            </a:srgbClr>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66" name="Shape 66"/>
          <p:cNvSpPr/>
          <p:nvPr/>
        </p:nvSpPr>
        <p:spPr>
          <a:xfrm>
            <a:off x="567656" y="3048000"/>
            <a:ext cx="8033799" cy="2245359"/>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67" name="Shape 67"/>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68" name="Shape 68"/>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
        <p:nvSpPr>
          <p:cNvPr id="69" name="Shape 69"/>
          <p:cNvSpPr txBox="1"/>
          <p:nvPr>
            <p:ph type="title"/>
          </p:nvPr>
        </p:nvSpPr>
        <p:spPr>
          <a:xfrm>
            <a:off x="736456" y="3200399"/>
            <a:ext cx="7696199" cy="1295401"/>
          </a:xfrm>
          <a:prstGeom prst="rect">
            <a:avLst/>
          </a:prstGeom>
          <a:noFill/>
          <a:ln>
            <a:noFill/>
          </a:ln>
        </p:spPr>
        <p:txBody>
          <a:bodyPr anchorCtr="0" anchor="b" bIns="91425" lIns="91425" rIns="91425" tIns="91425"/>
          <a:lstStyle>
            <a:lvl1pPr indent="0" lvl="0" marL="0" marR="0" rtl="0" algn="ctr">
              <a:spcBef>
                <a:spcPts val="0"/>
              </a:spcBef>
              <a:buClr>
                <a:srgbClr val="47534C"/>
              </a:buClr>
              <a:buFont typeface="Quattrocento"/>
              <a:buNone/>
              <a:defRPr b="0" i="0" sz="4000" u="none" cap="none" strike="noStrike">
                <a:solidFill>
                  <a:srgbClr val="47534C"/>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0" name="Shape 70"/>
          <p:cNvSpPr/>
          <p:nvPr/>
        </p:nvSpPr>
        <p:spPr>
          <a:xfrm>
            <a:off x="675495" y="4541519"/>
            <a:ext cx="7818120" cy="664366"/>
          </a:xfrm>
          <a:prstGeom prst="rect">
            <a:avLst/>
          </a:prstGeom>
          <a:solidFill>
            <a:schemeClr val="accent1"/>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71" name="Shape 71"/>
          <p:cNvSpPr txBox="1"/>
          <p:nvPr>
            <p:ph idx="1" type="body"/>
          </p:nvPr>
        </p:nvSpPr>
        <p:spPr>
          <a:xfrm>
            <a:off x="736456" y="4607510"/>
            <a:ext cx="7696199" cy="523782"/>
          </a:xfrm>
          <a:prstGeom prst="rect">
            <a:avLst/>
          </a:prstGeom>
          <a:noFill/>
          <a:ln>
            <a:noFill/>
          </a:ln>
        </p:spPr>
        <p:txBody>
          <a:bodyPr anchorCtr="0" anchor="ctr" bIns="91425" lIns="91425" rIns="91425" tIns="91425"/>
          <a:lstStyle>
            <a:lvl1pPr indent="0" lvl="0" marL="0" marR="0" rtl="0" algn="ctr">
              <a:spcBef>
                <a:spcPts val="400"/>
              </a:spcBef>
              <a:buClr>
                <a:schemeClr val="accent1"/>
              </a:buClr>
              <a:buFont typeface="Arial"/>
              <a:buNone/>
              <a:defRPr b="0" i="0" sz="2000" u="none" cap="none" strike="noStrike">
                <a:solidFill>
                  <a:srgbClr val="FFFFFF"/>
                </a:solidFill>
                <a:latin typeface="Questrial"/>
                <a:ea typeface="Questrial"/>
                <a:cs typeface="Questrial"/>
                <a:sym typeface="Questrial"/>
              </a:defRPr>
            </a:lvl1pPr>
            <a:lvl2pPr indent="0" lvl="1" marL="457200" marR="0" rtl="0" algn="l">
              <a:spcBef>
                <a:spcPts val="360"/>
              </a:spcBef>
              <a:buClr>
                <a:schemeClr val="accent2"/>
              </a:buClr>
              <a:buFont typeface="Arial"/>
              <a:buNone/>
              <a:defRPr b="0" i="0" sz="1800" u="none" cap="none" strike="noStrike">
                <a:solidFill>
                  <a:srgbClr val="888888"/>
                </a:solidFill>
                <a:latin typeface="Questrial"/>
                <a:ea typeface="Questrial"/>
                <a:cs typeface="Questrial"/>
                <a:sym typeface="Questrial"/>
              </a:defRPr>
            </a:lvl2pPr>
            <a:lvl3pPr indent="0" lvl="2" marL="914400" marR="0" rtl="0" algn="l">
              <a:spcBef>
                <a:spcPts val="320"/>
              </a:spcBef>
              <a:buClr>
                <a:schemeClr val="accent3"/>
              </a:buClr>
              <a:buFont typeface="Arial"/>
              <a:buNone/>
              <a:defRPr b="0" i="0" sz="1600" u="none" cap="none" strike="noStrike">
                <a:solidFill>
                  <a:srgbClr val="888888"/>
                </a:solidFill>
                <a:latin typeface="Questrial"/>
                <a:ea typeface="Questrial"/>
                <a:cs typeface="Questrial"/>
                <a:sym typeface="Questrial"/>
              </a:defRPr>
            </a:lvl3pPr>
            <a:lvl4pPr indent="0" lvl="3" marL="1371600" marR="0" rtl="0" algn="l">
              <a:spcBef>
                <a:spcPts val="280"/>
              </a:spcBef>
              <a:buClr>
                <a:schemeClr val="accent4"/>
              </a:buClr>
              <a:buFont typeface="Arial"/>
              <a:buNone/>
              <a:defRPr b="0" i="0" sz="1400" u="none" cap="none" strike="noStrike">
                <a:solidFill>
                  <a:srgbClr val="888888"/>
                </a:solidFill>
                <a:latin typeface="Questrial"/>
                <a:ea typeface="Questrial"/>
                <a:cs typeface="Questrial"/>
                <a:sym typeface="Questrial"/>
              </a:defRPr>
            </a:lvl4pPr>
            <a:lvl5pPr indent="0" lvl="4" marL="1828800" marR="0" rtl="0" algn="l">
              <a:spcBef>
                <a:spcPts val="280"/>
              </a:spcBef>
              <a:buClr>
                <a:schemeClr val="accent5"/>
              </a:buClr>
              <a:buFont typeface="Arial"/>
              <a:buNone/>
              <a:defRPr b="0" i="0" sz="1400" u="none" cap="none" strike="noStrike">
                <a:solidFill>
                  <a:srgbClr val="888888"/>
                </a:solidFill>
                <a:latin typeface="Questrial"/>
                <a:ea typeface="Questrial"/>
                <a:cs typeface="Questrial"/>
                <a:sym typeface="Questrial"/>
              </a:defRPr>
            </a:lvl5pPr>
            <a:lvl6pPr indent="0" lvl="5" marL="2286000" marR="0" rtl="0" algn="l">
              <a:spcBef>
                <a:spcPts val="280"/>
              </a:spcBef>
              <a:buClr>
                <a:schemeClr val="accent1"/>
              </a:buClr>
              <a:buFont typeface="Arial"/>
              <a:buNone/>
              <a:defRPr b="0" i="0" sz="1400" u="none" cap="none" strike="noStrike">
                <a:solidFill>
                  <a:srgbClr val="888888"/>
                </a:solidFill>
                <a:latin typeface="Questrial"/>
                <a:ea typeface="Questrial"/>
                <a:cs typeface="Questrial"/>
                <a:sym typeface="Questrial"/>
              </a:defRPr>
            </a:lvl6pPr>
            <a:lvl7pPr indent="0" lvl="6" marL="2743200" marR="0" rtl="0" algn="l">
              <a:spcBef>
                <a:spcPts val="280"/>
              </a:spcBef>
              <a:buClr>
                <a:schemeClr val="accent2"/>
              </a:buClr>
              <a:buFont typeface="Arial"/>
              <a:buNone/>
              <a:defRPr b="0" i="0" sz="1400" u="none" cap="none" strike="noStrike">
                <a:solidFill>
                  <a:srgbClr val="888888"/>
                </a:solidFill>
                <a:latin typeface="Questrial"/>
                <a:ea typeface="Questrial"/>
                <a:cs typeface="Questrial"/>
                <a:sym typeface="Questrial"/>
              </a:defRPr>
            </a:lvl7pPr>
            <a:lvl8pPr indent="0" lvl="7" marL="3200400" marR="0" rtl="0" algn="l">
              <a:spcBef>
                <a:spcPts val="280"/>
              </a:spcBef>
              <a:buClr>
                <a:schemeClr val="accent3"/>
              </a:buClr>
              <a:buFont typeface="Arial"/>
              <a:buNone/>
              <a:defRPr b="0" i="0" sz="1400" u="none" cap="none" strike="noStrike">
                <a:solidFill>
                  <a:srgbClr val="888888"/>
                </a:solidFill>
                <a:latin typeface="Questrial"/>
                <a:ea typeface="Questrial"/>
                <a:cs typeface="Questrial"/>
                <a:sym typeface="Questrial"/>
              </a:defRPr>
            </a:lvl8pPr>
            <a:lvl9pPr indent="0" lvl="8" marL="3657600" marR="0" rtl="0" algn="l">
              <a:spcBef>
                <a:spcPts val="280"/>
              </a:spcBef>
              <a:buClr>
                <a:schemeClr val="accent4"/>
              </a:buClr>
              <a:buFont typeface="Arial"/>
              <a:buNone/>
              <a:defRPr b="0" i="0" sz="1400" u="none" cap="none" strike="noStrike">
                <a:solidFill>
                  <a:srgbClr val="888888"/>
                </a:solidFill>
                <a:latin typeface="Questrial"/>
                <a:ea typeface="Questrial"/>
                <a:cs typeface="Questrial"/>
                <a:sym typeface="Questrial"/>
              </a:defRPr>
            </a:lvl9pPr>
          </a:lstStyle>
          <a:p/>
        </p:txBody>
      </p:sp>
      <p:sp>
        <p:nvSpPr>
          <p:cNvPr id="72" name="Shape 72"/>
          <p:cNvSpPr/>
          <p:nvPr/>
        </p:nvSpPr>
        <p:spPr>
          <a:xfrm>
            <a:off x="675756" y="3124200"/>
            <a:ext cx="7817599" cy="2077719"/>
          </a:xfrm>
          <a:prstGeom prst="rect">
            <a:avLst/>
          </a:prstGeom>
          <a:noFill/>
          <a:ln cap="flat" cmpd="dbl" w="9525">
            <a:solidFill>
              <a:srgbClr val="6B7C7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73" name="Shape 73"/>
        <p:cNvGrpSpPr/>
        <p:nvPr/>
      </p:nvGrpSpPr>
      <p:grpSpPr>
        <a:xfrm>
          <a:off x="0" y="0"/>
          <a:ext cx="0" cy="0"/>
          <a:chOff x="0" y="0"/>
          <a:chExt cx="0" cy="0"/>
        </a:xfrm>
      </p:grpSpPr>
      <p:sp>
        <p:nvSpPr>
          <p:cNvPr id="74" name="Shape 74"/>
          <p:cNvSpPr txBox="1"/>
          <p:nvPr>
            <p:ph type="title"/>
          </p:nvPr>
        </p:nvSpPr>
        <p:spPr>
          <a:xfrm>
            <a:off x="426127" y="408371"/>
            <a:ext cx="8260672" cy="1039426"/>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35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5" name="Shape 75"/>
          <p:cNvSpPr txBox="1"/>
          <p:nvPr>
            <p:ph idx="1" type="body"/>
          </p:nvPr>
        </p:nvSpPr>
        <p:spPr>
          <a:xfrm>
            <a:off x="426127" y="1722438"/>
            <a:ext cx="4040187" cy="639762"/>
          </a:xfrm>
          <a:prstGeom prst="rect">
            <a:avLst/>
          </a:prstGeom>
          <a:noFill/>
          <a:ln>
            <a:noFill/>
          </a:ln>
        </p:spPr>
        <p:txBody>
          <a:bodyPr anchorCtr="0" anchor="b" bIns="91425" lIns="91425" rIns="91425" tIns="91425"/>
          <a:lstStyle>
            <a:lvl1pPr indent="0" lvl="0" marL="0" marR="0" rtl="0" algn="ctr">
              <a:spcBef>
                <a:spcPts val="440"/>
              </a:spcBef>
              <a:buClr>
                <a:schemeClr val="accent1"/>
              </a:buClr>
              <a:buFont typeface="Arial"/>
              <a:buNone/>
              <a:defRPr b="1" i="0" sz="2200" u="none" cap="none" strike="noStrike">
                <a:solidFill>
                  <a:schemeClr val="dk2"/>
                </a:solidFill>
                <a:latin typeface="Questrial"/>
                <a:ea typeface="Questrial"/>
                <a:cs typeface="Questrial"/>
                <a:sym typeface="Questrial"/>
              </a:defRPr>
            </a:lvl1pPr>
            <a:lvl2pPr indent="0" lvl="1" marL="457200" marR="0" rtl="0" algn="l">
              <a:spcBef>
                <a:spcPts val="400"/>
              </a:spcBef>
              <a:buClr>
                <a:schemeClr val="accent2"/>
              </a:buClr>
              <a:buFont typeface="Arial"/>
              <a:buNone/>
              <a:defRPr b="1" i="0" sz="2000" u="none" cap="none" strike="noStrike">
                <a:solidFill>
                  <a:schemeClr val="dk2"/>
                </a:solidFill>
                <a:latin typeface="Questrial"/>
                <a:ea typeface="Questrial"/>
                <a:cs typeface="Questrial"/>
                <a:sym typeface="Questrial"/>
              </a:defRPr>
            </a:lvl2pPr>
            <a:lvl3pPr indent="0" lvl="2" marL="914400" marR="0" rtl="0" algn="l">
              <a:spcBef>
                <a:spcPts val="360"/>
              </a:spcBef>
              <a:buClr>
                <a:schemeClr val="accent3"/>
              </a:buClr>
              <a:buFont typeface="Arial"/>
              <a:buNone/>
              <a:defRPr b="1" i="0" sz="1800" u="none" cap="none" strike="noStrike">
                <a:solidFill>
                  <a:schemeClr val="dk2"/>
                </a:solidFill>
                <a:latin typeface="Questrial"/>
                <a:ea typeface="Questrial"/>
                <a:cs typeface="Questrial"/>
                <a:sym typeface="Questrial"/>
              </a:defRPr>
            </a:lvl3pPr>
            <a:lvl4pPr indent="0" lvl="3" marL="1371600" marR="0" rtl="0" algn="l">
              <a:spcBef>
                <a:spcPts val="320"/>
              </a:spcBef>
              <a:buClr>
                <a:schemeClr val="accent4"/>
              </a:buClr>
              <a:buFont typeface="Arial"/>
              <a:buNone/>
              <a:defRPr b="1" i="0" sz="1600" u="none" cap="none" strike="noStrike">
                <a:solidFill>
                  <a:schemeClr val="dk2"/>
                </a:solidFill>
                <a:latin typeface="Questrial"/>
                <a:ea typeface="Questrial"/>
                <a:cs typeface="Questrial"/>
                <a:sym typeface="Questrial"/>
              </a:defRPr>
            </a:lvl4pPr>
            <a:lvl5pPr indent="0" lvl="4" marL="1828800" marR="0" rtl="0" algn="l">
              <a:spcBef>
                <a:spcPts val="320"/>
              </a:spcBef>
              <a:buClr>
                <a:schemeClr val="accent5"/>
              </a:buClr>
              <a:buFont typeface="Arial"/>
              <a:buNone/>
              <a:defRPr b="1" i="0" sz="1600" u="none" cap="none" strike="noStrike">
                <a:solidFill>
                  <a:schemeClr val="dk2"/>
                </a:solidFill>
                <a:latin typeface="Questrial"/>
                <a:ea typeface="Questrial"/>
                <a:cs typeface="Questrial"/>
                <a:sym typeface="Questrial"/>
              </a:defRPr>
            </a:lvl5pPr>
            <a:lvl6pPr indent="0" lvl="5" marL="2286000" marR="0" rtl="0" algn="l">
              <a:spcBef>
                <a:spcPts val="320"/>
              </a:spcBef>
              <a:buClr>
                <a:schemeClr val="accent1"/>
              </a:buClr>
              <a:buFont typeface="Arial"/>
              <a:buNone/>
              <a:defRPr b="1" i="0" sz="1600" u="none" cap="none" strike="noStrike">
                <a:solidFill>
                  <a:schemeClr val="dk2"/>
                </a:solidFill>
                <a:latin typeface="Questrial"/>
                <a:ea typeface="Questrial"/>
                <a:cs typeface="Questrial"/>
                <a:sym typeface="Questrial"/>
              </a:defRPr>
            </a:lvl6pPr>
            <a:lvl7pPr indent="0" lvl="6" marL="2743200" marR="0" rtl="0" algn="l">
              <a:spcBef>
                <a:spcPts val="320"/>
              </a:spcBef>
              <a:buClr>
                <a:schemeClr val="accent2"/>
              </a:buClr>
              <a:buFont typeface="Arial"/>
              <a:buNone/>
              <a:defRPr b="1" i="0" sz="1600" u="none" cap="none" strike="noStrike">
                <a:solidFill>
                  <a:schemeClr val="dk2"/>
                </a:solidFill>
                <a:latin typeface="Questrial"/>
                <a:ea typeface="Questrial"/>
                <a:cs typeface="Questrial"/>
                <a:sym typeface="Questrial"/>
              </a:defRPr>
            </a:lvl7pPr>
            <a:lvl8pPr indent="0" lvl="7" marL="3200400" marR="0" rtl="0" algn="l">
              <a:spcBef>
                <a:spcPts val="320"/>
              </a:spcBef>
              <a:buClr>
                <a:schemeClr val="accent3"/>
              </a:buClr>
              <a:buFont typeface="Arial"/>
              <a:buNone/>
              <a:defRPr b="1" i="0" sz="1600" u="none" cap="none" strike="noStrike">
                <a:solidFill>
                  <a:schemeClr val="dk2"/>
                </a:solidFill>
                <a:latin typeface="Questrial"/>
                <a:ea typeface="Questrial"/>
                <a:cs typeface="Questrial"/>
                <a:sym typeface="Questrial"/>
              </a:defRPr>
            </a:lvl8pPr>
            <a:lvl9pPr indent="0" lvl="8" marL="3657600" marR="0" rtl="0" algn="l">
              <a:spcBef>
                <a:spcPts val="320"/>
              </a:spcBef>
              <a:buClr>
                <a:schemeClr val="accent4"/>
              </a:buClr>
              <a:buFont typeface="Arial"/>
              <a:buNone/>
              <a:defRPr b="1" i="0" sz="1600" u="none" cap="none" strike="noStrike">
                <a:solidFill>
                  <a:schemeClr val="dk2"/>
                </a:solidFill>
                <a:latin typeface="Questrial"/>
                <a:ea typeface="Questrial"/>
                <a:cs typeface="Questrial"/>
                <a:sym typeface="Questrial"/>
              </a:defRPr>
            </a:lvl9pPr>
          </a:lstStyle>
          <a:p/>
        </p:txBody>
      </p:sp>
      <p:sp>
        <p:nvSpPr>
          <p:cNvPr id="76" name="Shape 76"/>
          <p:cNvSpPr txBox="1"/>
          <p:nvPr>
            <p:ph idx="2" type="body"/>
          </p:nvPr>
        </p:nvSpPr>
        <p:spPr>
          <a:xfrm>
            <a:off x="426127" y="2438400"/>
            <a:ext cx="4040187" cy="3687762"/>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86360" lvl="5" marL="1737360" marR="0" rtl="0" algn="l">
              <a:spcBef>
                <a:spcPts val="320"/>
              </a:spcBef>
              <a:buClr>
                <a:schemeClr val="accent1"/>
              </a:buClr>
              <a:buSzPct val="100000"/>
              <a:buFont typeface="Arial"/>
              <a:buChar char="•"/>
              <a:defRPr b="0" i="0" sz="1600" u="none" cap="none" strike="noStrike">
                <a:solidFill>
                  <a:schemeClr val="dk2"/>
                </a:solidFill>
                <a:latin typeface="Questrial"/>
                <a:ea typeface="Questrial"/>
                <a:cs typeface="Questrial"/>
                <a:sym typeface="Questrial"/>
              </a:defRPr>
            </a:lvl6pPr>
            <a:lvl7pPr indent="-81279" lvl="6" marL="2011679" marR="0" rtl="0" algn="l">
              <a:spcBef>
                <a:spcPts val="320"/>
              </a:spcBef>
              <a:buClr>
                <a:schemeClr val="accent2"/>
              </a:buClr>
              <a:buSzPct val="100000"/>
              <a:buFont typeface="Arial"/>
              <a:buChar char="•"/>
              <a:defRPr b="0" i="0" sz="1600" u="none" cap="none" strike="noStrike">
                <a:solidFill>
                  <a:schemeClr val="dk2"/>
                </a:solidFill>
                <a:latin typeface="Questrial"/>
                <a:ea typeface="Questrial"/>
                <a:cs typeface="Questrial"/>
                <a:sym typeface="Questrial"/>
              </a:defRPr>
            </a:lvl7pPr>
            <a:lvl8pPr indent="-86360" lvl="7" marL="2194560" marR="0" rtl="0" algn="l">
              <a:spcBef>
                <a:spcPts val="320"/>
              </a:spcBef>
              <a:buClr>
                <a:schemeClr val="accent3"/>
              </a:buClr>
              <a:buSzPct val="100000"/>
              <a:buFont typeface="Arial"/>
              <a:buChar char="•"/>
              <a:defRPr b="0" i="0" sz="1600" u="none" cap="none" strike="noStrike">
                <a:solidFill>
                  <a:schemeClr val="dk2"/>
                </a:solidFill>
                <a:latin typeface="Questrial"/>
                <a:ea typeface="Questrial"/>
                <a:cs typeface="Questrial"/>
                <a:sym typeface="Questrial"/>
              </a:defRPr>
            </a:lvl8pPr>
            <a:lvl9pPr indent="-91439" lvl="8" marL="237744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9pPr>
          </a:lstStyle>
          <a:p/>
        </p:txBody>
      </p:sp>
      <p:sp>
        <p:nvSpPr>
          <p:cNvPr id="77" name="Shape 77"/>
          <p:cNvSpPr txBox="1"/>
          <p:nvPr>
            <p:ph idx="3" type="body"/>
          </p:nvPr>
        </p:nvSpPr>
        <p:spPr>
          <a:xfrm>
            <a:off x="4645025" y="1722438"/>
            <a:ext cx="4041774" cy="639762"/>
          </a:xfrm>
          <a:prstGeom prst="rect">
            <a:avLst/>
          </a:prstGeom>
          <a:noFill/>
          <a:ln>
            <a:noFill/>
          </a:ln>
        </p:spPr>
        <p:txBody>
          <a:bodyPr anchorCtr="0" anchor="b" bIns="91425" lIns="91425" rIns="91425" tIns="91425"/>
          <a:lstStyle>
            <a:lvl1pPr indent="0" lvl="0" marL="0" marR="0" rtl="0" algn="ctr">
              <a:spcBef>
                <a:spcPts val="440"/>
              </a:spcBef>
              <a:buClr>
                <a:schemeClr val="accent1"/>
              </a:buClr>
              <a:buFont typeface="Arial"/>
              <a:buNone/>
              <a:defRPr b="1" i="0" sz="2200" u="none" cap="none" strike="noStrike">
                <a:solidFill>
                  <a:schemeClr val="dk2"/>
                </a:solidFill>
                <a:latin typeface="Questrial"/>
                <a:ea typeface="Questrial"/>
                <a:cs typeface="Questrial"/>
                <a:sym typeface="Questrial"/>
              </a:defRPr>
            </a:lvl1pPr>
            <a:lvl2pPr indent="0" lvl="1" marL="457200" marR="0" rtl="0" algn="l">
              <a:spcBef>
                <a:spcPts val="400"/>
              </a:spcBef>
              <a:buClr>
                <a:schemeClr val="accent2"/>
              </a:buClr>
              <a:buFont typeface="Arial"/>
              <a:buNone/>
              <a:defRPr b="1" i="0" sz="2000" u="none" cap="none" strike="noStrike">
                <a:solidFill>
                  <a:schemeClr val="dk2"/>
                </a:solidFill>
                <a:latin typeface="Questrial"/>
                <a:ea typeface="Questrial"/>
                <a:cs typeface="Questrial"/>
                <a:sym typeface="Questrial"/>
              </a:defRPr>
            </a:lvl2pPr>
            <a:lvl3pPr indent="0" lvl="2" marL="914400" marR="0" rtl="0" algn="l">
              <a:spcBef>
                <a:spcPts val="360"/>
              </a:spcBef>
              <a:buClr>
                <a:schemeClr val="accent3"/>
              </a:buClr>
              <a:buFont typeface="Arial"/>
              <a:buNone/>
              <a:defRPr b="1" i="0" sz="1800" u="none" cap="none" strike="noStrike">
                <a:solidFill>
                  <a:schemeClr val="dk2"/>
                </a:solidFill>
                <a:latin typeface="Questrial"/>
                <a:ea typeface="Questrial"/>
                <a:cs typeface="Questrial"/>
                <a:sym typeface="Questrial"/>
              </a:defRPr>
            </a:lvl3pPr>
            <a:lvl4pPr indent="0" lvl="3" marL="1371600" marR="0" rtl="0" algn="l">
              <a:spcBef>
                <a:spcPts val="320"/>
              </a:spcBef>
              <a:buClr>
                <a:schemeClr val="accent4"/>
              </a:buClr>
              <a:buFont typeface="Arial"/>
              <a:buNone/>
              <a:defRPr b="1" i="0" sz="1600" u="none" cap="none" strike="noStrike">
                <a:solidFill>
                  <a:schemeClr val="dk2"/>
                </a:solidFill>
                <a:latin typeface="Questrial"/>
                <a:ea typeface="Questrial"/>
                <a:cs typeface="Questrial"/>
                <a:sym typeface="Questrial"/>
              </a:defRPr>
            </a:lvl4pPr>
            <a:lvl5pPr indent="0" lvl="4" marL="1828800" marR="0" rtl="0" algn="l">
              <a:spcBef>
                <a:spcPts val="320"/>
              </a:spcBef>
              <a:buClr>
                <a:schemeClr val="accent5"/>
              </a:buClr>
              <a:buFont typeface="Arial"/>
              <a:buNone/>
              <a:defRPr b="1" i="0" sz="1600" u="none" cap="none" strike="noStrike">
                <a:solidFill>
                  <a:schemeClr val="dk2"/>
                </a:solidFill>
                <a:latin typeface="Questrial"/>
                <a:ea typeface="Questrial"/>
                <a:cs typeface="Questrial"/>
                <a:sym typeface="Questrial"/>
              </a:defRPr>
            </a:lvl5pPr>
            <a:lvl6pPr indent="0" lvl="5" marL="2286000" marR="0" rtl="0" algn="l">
              <a:spcBef>
                <a:spcPts val="320"/>
              </a:spcBef>
              <a:buClr>
                <a:schemeClr val="accent1"/>
              </a:buClr>
              <a:buFont typeface="Arial"/>
              <a:buNone/>
              <a:defRPr b="1" i="0" sz="1600" u="none" cap="none" strike="noStrike">
                <a:solidFill>
                  <a:schemeClr val="dk2"/>
                </a:solidFill>
                <a:latin typeface="Questrial"/>
                <a:ea typeface="Questrial"/>
                <a:cs typeface="Questrial"/>
                <a:sym typeface="Questrial"/>
              </a:defRPr>
            </a:lvl6pPr>
            <a:lvl7pPr indent="0" lvl="6" marL="2743200" marR="0" rtl="0" algn="l">
              <a:spcBef>
                <a:spcPts val="320"/>
              </a:spcBef>
              <a:buClr>
                <a:schemeClr val="accent2"/>
              </a:buClr>
              <a:buFont typeface="Arial"/>
              <a:buNone/>
              <a:defRPr b="1" i="0" sz="1600" u="none" cap="none" strike="noStrike">
                <a:solidFill>
                  <a:schemeClr val="dk2"/>
                </a:solidFill>
                <a:latin typeface="Questrial"/>
                <a:ea typeface="Questrial"/>
                <a:cs typeface="Questrial"/>
                <a:sym typeface="Questrial"/>
              </a:defRPr>
            </a:lvl7pPr>
            <a:lvl8pPr indent="0" lvl="7" marL="3200400" marR="0" rtl="0" algn="l">
              <a:spcBef>
                <a:spcPts val="320"/>
              </a:spcBef>
              <a:buClr>
                <a:schemeClr val="accent3"/>
              </a:buClr>
              <a:buFont typeface="Arial"/>
              <a:buNone/>
              <a:defRPr b="1" i="0" sz="1600" u="none" cap="none" strike="noStrike">
                <a:solidFill>
                  <a:schemeClr val="dk2"/>
                </a:solidFill>
                <a:latin typeface="Questrial"/>
                <a:ea typeface="Questrial"/>
                <a:cs typeface="Questrial"/>
                <a:sym typeface="Questrial"/>
              </a:defRPr>
            </a:lvl8pPr>
            <a:lvl9pPr indent="0" lvl="8" marL="3657600" marR="0" rtl="0" algn="l">
              <a:spcBef>
                <a:spcPts val="320"/>
              </a:spcBef>
              <a:buClr>
                <a:schemeClr val="accent4"/>
              </a:buClr>
              <a:buFont typeface="Arial"/>
              <a:buNone/>
              <a:defRPr b="1" i="0" sz="1600" u="none" cap="none" strike="noStrike">
                <a:solidFill>
                  <a:schemeClr val="dk2"/>
                </a:solidFill>
                <a:latin typeface="Questrial"/>
                <a:ea typeface="Questrial"/>
                <a:cs typeface="Questrial"/>
                <a:sym typeface="Questrial"/>
              </a:defRPr>
            </a:lvl9pPr>
          </a:lstStyle>
          <a:p/>
        </p:txBody>
      </p:sp>
      <p:sp>
        <p:nvSpPr>
          <p:cNvPr id="78" name="Shape 78"/>
          <p:cNvSpPr txBox="1"/>
          <p:nvPr>
            <p:ph idx="4" type="body"/>
          </p:nvPr>
        </p:nvSpPr>
        <p:spPr>
          <a:xfrm>
            <a:off x="4645025" y="2438400"/>
            <a:ext cx="4041774" cy="3687762"/>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86360" lvl="5" marL="1737360" marR="0" rtl="0" algn="l">
              <a:spcBef>
                <a:spcPts val="320"/>
              </a:spcBef>
              <a:buClr>
                <a:schemeClr val="accent1"/>
              </a:buClr>
              <a:buSzPct val="100000"/>
              <a:buFont typeface="Arial"/>
              <a:buChar char="•"/>
              <a:defRPr b="0" i="0" sz="1600" u="none" cap="none" strike="noStrike">
                <a:solidFill>
                  <a:schemeClr val="dk2"/>
                </a:solidFill>
                <a:latin typeface="Questrial"/>
                <a:ea typeface="Questrial"/>
                <a:cs typeface="Questrial"/>
                <a:sym typeface="Questrial"/>
              </a:defRPr>
            </a:lvl6pPr>
            <a:lvl7pPr indent="-81279" lvl="6" marL="2011679" marR="0" rtl="0" algn="l">
              <a:spcBef>
                <a:spcPts val="320"/>
              </a:spcBef>
              <a:buClr>
                <a:schemeClr val="accent2"/>
              </a:buClr>
              <a:buSzPct val="100000"/>
              <a:buFont typeface="Arial"/>
              <a:buChar char="•"/>
              <a:defRPr b="0" i="0" sz="1600" u="none" cap="none" strike="noStrike">
                <a:solidFill>
                  <a:schemeClr val="dk2"/>
                </a:solidFill>
                <a:latin typeface="Questrial"/>
                <a:ea typeface="Questrial"/>
                <a:cs typeface="Questrial"/>
                <a:sym typeface="Questrial"/>
              </a:defRPr>
            </a:lvl7pPr>
            <a:lvl8pPr indent="-86360" lvl="7" marL="2194560" marR="0" rtl="0" algn="l">
              <a:spcBef>
                <a:spcPts val="320"/>
              </a:spcBef>
              <a:buClr>
                <a:schemeClr val="accent3"/>
              </a:buClr>
              <a:buSzPct val="100000"/>
              <a:buFont typeface="Arial"/>
              <a:buChar char="•"/>
              <a:defRPr b="0" i="0" sz="1600" u="none" cap="none" strike="noStrike">
                <a:solidFill>
                  <a:schemeClr val="dk2"/>
                </a:solidFill>
                <a:latin typeface="Questrial"/>
                <a:ea typeface="Questrial"/>
                <a:cs typeface="Questrial"/>
                <a:sym typeface="Questrial"/>
              </a:defRPr>
            </a:lvl8pPr>
            <a:lvl9pPr indent="-91439" lvl="8" marL="237744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9pPr>
          </a:lstStyle>
          <a:p/>
        </p:txBody>
      </p:sp>
      <p:sp>
        <p:nvSpPr>
          <p:cNvPr id="79" name="Shape 79"/>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80" name="Shape 80"/>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81" name="Shape 81"/>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2" name="Shape 82"/>
        <p:cNvGrpSpPr/>
        <p:nvPr/>
      </p:nvGrpSpPr>
      <p:grpSpPr>
        <a:xfrm>
          <a:off x="0" y="0"/>
          <a:ext cx="0" cy="0"/>
          <a:chOff x="0" y="0"/>
          <a:chExt cx="0" cy="0"/>
        </a:xfrm>
      </p:grpSpPr>
      <p:sp>
        <p:nvSpPr>
          <p:cNvPr id="83" name="Shape 83"/>
          <p:cNvSpPr txBox="1"/>
          <p:nvPr>
            <p:ph type="title"/>
          </p:nvPr>
        </p:nvSpPr>
        <p:spPr>
          <a:xfrm>
            <a:off x="426127" y="408371"/>
            <a:ext cx="8260672" cy="1039426"/>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35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84" name="Shape 84"/>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85" name="Shape 85"/>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86" name="Shape 86"/>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87" name="Shape 87"/>
        <p:cNvGrpSpPr/>
        <p:nvPr/>
      </p:nvGrpSpPr>
      <p:grpSpPr>
        <a:xfrm>
          <a:off x="0" y="0"/>
          <a:ext cx="0" cy="0"/>
          <a:chOff x="0" y="0"/>
          <a:chExt cx="0" cy="0"/>
        </a:xfrm>
      </p:grpSpPr>
      <p:sp>
        <p:nvSpPr>
          <p:cNvPr id="88" name="Shape 88"/>
          <p:cNvSpPr/>
          <p:nvPr/>
        </p:nvSpPr>
        <p:spPr>
          <a:xfrm>
            <a:off x="0" y="0"/>
            <a:ext cx="9144000" cy="6858000"/>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89" name="Shape 89"/>
          <p:cNvSpPr/>
          <p:nvPr/>
        </p:nvSpPr>
        <p:spPr>
          <a:xfrm>
            <a:off x="91440" y="101600"/>
            <a:ext cx="8961120" cy="6664959"/>
          </a:xfrm>
          <a:prstGeom prst="roundRect">
            <a:avLst>
              <a:gd fmla="val 1735" name="adj"/>
            </a:avLst>
          </a:prstGeom>
          <a:blipFill rotWithShape="1">
            <a:blip r:embed="rId2">
              <a:alphaModFix/>
            </a:blip>
            <a:tile algn="tl" flip="none" tx="0" sx="100000" ty="0" sy="100000"/>
          </a:blipFill>
          <a:ln>
            <a:noFill/>
          </a:ln>
        </p:spPr>
        <p:txBody>
          <a:bodyPr anchorCtr="0" anchor="ctr" bIns="45700" lIns="91425" rIns="91425" tIns="45700">
            <a:noAutofit/>
          </a:bodyPr>
          <a:lstStyle/>
          <a:p>
            <a:pPr indent="0" lvl="0" marL="0" marR="0" rtl="0" algn="ctr">
              <a:spcBef>
                <a:spcPts val="0"/>
              </a:spcBef>
              <a:buNone/>
            </a:pPr>
            <a:r>
              <a:t/>
            </a:r>
            <a:endParaRPr sz="1800">
              <a:solidFill>
                <a:schemeClr val="lt1"/>
              </a:solidFill>
              <a:latin typeface="Questrial"/>
              <a:ea typeface="Questrial"/>
              <a:cs typeface="Questrial"/>
              <a:sym typeface="Questrial"/>
            </a:endParaRPr>
          </a:p>
        </p:txBody>
      </p:sp>
      <p:sp>
        <p:nvSpPr>
          <p:cNvPr id="90" name="Shape 90"/>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91" name="Shape 91"/>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92" name="Shape 92"/>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chemeClr val="dk2"/>
                </a:solidFill>
                <a:latin typeface="Questrial"/>
                <a:ea typeface="Questrial"/>
                <a:cs typeface="Questrial"/>
                <a:sym typeface="Quest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00.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theme" Target="../theme/theme1.xml"/><Relationship Id="rId14" Type="http://schemas.openxmlformats.org/officeDocument/2006/relationships/slideLayout" Target="../slideLayouts/slideLayout1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tile algn="tl" flip="none" tx="0" sx="100000" ty="0" sy="100000"/>
        </a:blipFill>
      </p:bgPr>
    </p:bg>
    <p:spTree>
      <p:nvGrpSpPr>
        <p:cNvPr id="9" name="Shape 9"/>
        <p:cNvGrpSpPr/>
        <p:nvPr/>
      </p:nvGrpSpPr>
      <p:grpSpPr>
        <a:xfrm>
          <a:off x="0" y="0"/>
          <a:ext cx="0" cy="0"/>
          <a:chOff x="0" y="0"/>
          <a:chExt cx="0" cy="0"/>
        </a:xfrm>
      </p:grpSpPr>
      <p:sp>
        <p:nvSpPr>
          <p:cNvPr id="10" name="Shape 10"/>
          <p:cNvSpPr/>
          <p:nvPr/>
        </p:nvSpPr>
        <p:spPr>
          <a:xfrm>
            <a:off x="0" y="0"/>
            <a:ext cx="9144000" cy="6858000"/>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11" name="Shape 11"/>
          <p:cNvSpPr/>
          <p:nvPr/>
        </p:nvSpPr>
        <p:spPr>
          <a:xfrm>
            <a:off x="91440" y="101600"/>
            <a:ext cx="8961120" cy="6664959"/>
          </a:xfrm>
          <a:prstGeom prst="roundRect">
            <a:avLst>
              <a:gd fmla="val 1735" name="adj"/>
            </a:avLst>
          </a:prstGeom>
          <a:blipFill rotWithShape="1">
            <a:blip r:embed="rId1">
              <a:alphaModFix/>
            </a:blip>
            <a:tile algn="tl" flip="none" tx="0" sx="100000" ty="0" sy="100000"/>
          </a:blip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12" name="Shape 12"/>
          <p:cNvSpPr txBox="1"/>
          <p:nvPr>
            <p:ph idx="1" type="body"/>
          </p:nvPr>
        </p:nvSpPr>
        <p:spPr>
          <a:xfrm>
            <a:off x="457200" y="1752600"/>
            <a:ext cx="8229600" cy="4373563"/>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2"/>
                </a:solidFill>
                <a:latin typeface="Questrial"/>
                <a:ea typeface="Questrial"/>
                <a:cs typeface="Questrial"/>
                <a:sym typeface="Questrial"/>
              </a:defRPr>
            </a:lvl1pPr>
            <a:lvl2pPr indent="-106680" lvl="1" marL="640080" marR="0" rtl="0" algn="l">
              <a:spcBef>
                <a:spcPts val="400"/>
              </a:spcBef>
              <a:buClr>
                <a:schemeClr val="accent2"/>
              </a:buClr>
              <a:buSzPct val="100000"/>
              <a:buFont typeface="Arial"/>
              <a:buChar char="•"/>
              <a:defRPr b="0" i="0" sz="2000" u="none" cap="none" strike="noStrike">
                <a:solidFill>
                  <a:schemeClr val="dk2"/>
                </a:solidFill>
                <a:latin typeface="Questrial"/>
                <a:ea typeface="Questrial"/>
                <a:cs typeface="Questrial"/>
                <a:sym typeface="Questrial"/>
              </a:defRPr>
            </a:lvl2pPr>
            <a:lvl3pPr indent="-114300" lvl="2" marL="914400" marR="0" rtl="0" algn="l">
              <a:spcBef>
                <a:spcPts val="360"/>
              </a:spcBef>
              <a:buClr>
                <a:schemeClr val="accent3"/>
              </a:buClr>
              <a:buSzPct val="100000"/>
              <a:buFont typeface="Arial"/>
              <a:buChar char="•"/>
              <a:defRPr b="0" i="0" sz="1800" u="none" cap="none" strike="noStrike">
                <a:solidFill>
                  <a:schemeClr val="dk2"/>
                </a:solidFill>
                <a:latin typeface="Questrial"/>
                <a:ea typeface="Questrial"/>
                <a:cs typeface="Questrial"/>
                <a:sym typeface="Questrial"/>
              </a:defRPr>
            </a:lvl3pPr>
            <a:lvl4pPr indent="-137160" lvl="3" marL="1280160" marR="0" rtl="0" algn="l">
              <a:spcBef>
                <a:spcPts val="320"/>
              </a:spcBef>
              <a:buClr>
                <a:schemeClr val="accent4"/>
              </a:buClr>
              <a:buSzPct val="100000"/>
              <a:buFont typeface="Arial"/>
              <a:buChar char="•"/>
              <a:defRPr b="0" i="0" sz="1600" u="none" cap="none" strike="noStrike">
                <a:solidFill>
                  <a:schemeClr val="dk2"/>
                </a:solidFill>
                <a:latin typeface="Questrial"/>
                <a:ea typeface="Questrial"/>
                <a:cs typeface="Questrial"/>
                <a:sym typeface="Questrial"/>
              </a:defRPr>
            </a:lvl4pPr>
            <a:lvl5pPr indent="-132080" lvl="4" marL="1554480" marR="0" rtl="0" algn="l">
              <a:spcBef>
                <a:spcPts val="320"/>
              </a:spcBef>
              <a:buClr>
                <a:schemeClr val="accent5"/>
              </a:buClr>
              <a:buSzPct val="100000"/>
              <a:buFont typeface="Arial"/>
              <a:buChar char="•"/>
              <a:defRPr b="0" i="0" sz="1600" u="none" cap="none" strike="noStrike">
                <a:solidFill>
                  <a:schemeClr val="dk2"/>
                </a:solidFill>
                <a:latin typeface="Questrial"/>
                <a:ea typeface="Questrial"/>
                <a:cs typeface="Questrial"/>
                <a:sym typeface="Questrial"/>
              </a:defRPr>
            </a:lvl5pPr>
            <a:lvl6pPr indent="-99060" lvl="5" marL="1737360" marR="0" rtl="0" algn="l">
              <a:spcBef>
                <a:spcPts val="280"/>
              </a:spcBef>
              <a:buClr>
                <a:schemeClr val="accent1"/>
              </a:buClr>
              <a:buSzPct val="100000"/>
              <a:buFont typeface="Arial"/>
              <a:buChar char="•"/>
              <a:defRPr b="0" i="0" sz="1400" u="none" cap="none" strike="noStrike">
                <a:solidFill>
                  <a:schemeClr val="dk2"/>
                </a:solidFill>
                <a:latin typeface="Questrial"/>
                <a:ea typeface="Questrial"/>
                <a:cs typeface="Questrial"/>
                <a:sym typeface="Questrial"/>
              </a:defRPr>
            </a:lvl6pPr>
            <a:lvl7pPr indent="-93979" lvl="6" marL="2011679" marR="0" rtl="0" algn="l">
              <a:spcBef>
                <a:spcPts val="280"/>
              </a:spcBef>
              <a:buClr>
                <a:schemeClr val="accent2"/>
              </a:buClr>
              <a:buSzPct val="100000"/>
              <a:buFont typeface="Arial"/>
              <a:buChar char="•"/>
              <a:defRPr b="0" i="0" sz="1400" u="none" cap="none" strike="noStrike">
                <a:solidFill>
                  <a:schemeClr val="dk2"/>
                </a:solidFill>
                <a:latin typeface="Questrial"/>
                <a:ea typeface="Questrial"/>
                <a:cs typeface="Questrial"/>
                <a:sym typeface="Questrial"/>
              </a:defRPr>
            </a:lvl7pPr>
            <a:lvl8pPr indent="-99060" lvl="7" marL="2194560" marR="0" rtl="0" algn="l">
              <a:spcBef>
                <a:spcPts val="280"/>
              </a:spcBef>
              <a:buClr>
                <a:schemeClr val="accent3"/>
              </a:buClr>
              <a:buSzPct val="100000"/>
              <a:buFont typeface="Arial"/>
              <a:buChar char="•"/>
              <a:defRPr b="0" i="0" sz="1400" u="none" cap="none" strike="noStrike">
                <a:solidFill>
                  <a:schemeClr val="dk2"/>
                </a:solidFill>
                <a:latin typeface="Questrial"/>
                <a:ea typeface="Questrial"/>
                <a:cs typeface="Questrial"/>
                <a:sym typeface="Questrial"/>
              </a:defRPr>
            </a:lvl8pPr>
            <a:lvl9pPr indent="-104139" lvl="8" marL="2377440" marR="0" rtl="0" algn="l">
              <a:spcBef>
                <a:spcPts val="280"/>
              </a:spcBef>
              <a:buClr>
                <a:schemeClr val="accent4"/>
              </a:buClr>
              <a:buSzPct val="100000"/>
              <a:buFont typeface="Arial"/>
              <a:buChar char="•"/>
              <a:defRPr b="0" i="0" sz="1400" u="none" cap="none" strike="noStrike">
                <a:solidFill>
                  <a:schemeClr val="dk2"/>
                </a:solidFill>
                <a:latin typeface="Questrial"/>
                <a:ea typeface="Questrial"/>
                <a:cs typeface="Questrial"/>
                <a:sym typeface="Questrial"/>
              </a:defRPr>
            </a:lvl9pPr>
          </a:lstStyle>
          <a:p/>
        </p:txBody>
      </p:sp>
      <p:sp>
        <p:nvSpPr>
          <p:cNvPr id="13" name="Shape 13"/>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14" name="Shape 14"/>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chemeClr val="dk2"/>
                </a:solidFill>
                <a:latin typeface="Questrial"/>
                <a:ea typeface="Questrial"/>
                <a:cs typeface="Questrial"/>
                <a:sym typeface="Questrial"/>
              </a:defRPr>
            </a:lvl1pPr>
            <a:lvl2pPr indent="0" lvl="1" marL="457200" marR="0" rtl="0" algn="l">
              <a:spcBef>
                <a:spcPts val="0"/>
              </a:spcBef>
              <a:buNone/>
              <a:defRPr b="0" i="0" sz="1800" u="none" cap="none" strike="noStrike">
                <a:solidFill>
                  <a:schemeClr val="dk1"/>
                </a:solidFill>
                <a:latin typeface="Questrial"/>
                <a:ea typeface="Questrial"/>
                <a:cs typeface="Questrial"/>
                <a:sym typeface="Questrial"/>
              </a:defRPr>
            </a:lvl2pPr>
            <a:lvl3pPr indent="0" lvl="2" marL="914400" marR="0" rtl="0" algn="l">
              <a:spcBef>
                <a:spcPts val="0"/>
              </a:spcBef>
              <a:buNone/>
              <a:defRPr b="0" i="0" sz="1800" u="none" cap="none" strike="noStrike">
                <a:solidFill>
                  <a:schemeClr val="dk1"/>
                </a:solidFill>
                <a:latin typeface="Questrial"/>
                <a:ea typeface="Questrial"/>
                <a:cs typeface="Questrial"/>
                <a:sym typeface="Questrial"/>
              </a:defRPr>
            </a:lvl3pPr>
            <a:lvl4pPr indent="0" lvl="3" marL="1371600" marR="0" rtl="0" algn="l">
              <a:spcBef>
                <a:spcPts val="0"/>
              </a:spcBef>
              <a:buNone/>
              <a:defRPr b="0" i="0" sz="1800" u="none" cap="none" strike="noStrike">
                <a:solidFill>
                  <a:schemeClr val="dk1"/>
                </a:solidFill>
                <a:latin typeface="Questrial"/>
                <a:ea typeface="Questrial"/>
                <a:cs typeface="Questrial"/>
                <a:sym typeface="Questrial"/>
              </a:defRPr>
            </a:lvl4pPr>
            <a:lvl5pPr indent="0" lvl="4" marL="1828800" marR="0" rtl="0" algn="l">
              <a:spcBef>
                <a:spcPts val="0"/>
              </a:spcBef>
              <a:buNone/>
              <a:defRPr b="0" i="0" sz="1800" u="none" cap="none" strike="noStrike">
                <a:solidFill>
                  <a:schemeClr val="dk1"/>
                </a:solidFill>
                <a:latin typeface="Questrial"/>
                <a:ea typeface="Questrial"/>
                <a:cs typeface="Questrial"/>
                <a:sym typeface="Questrial"/>
              </a:defRPr>
            </a:lvl5pPr>
            <a:lvl6pPr indent="0" lvl="5" marL="2286000" marR="0" rtl="0" algn="l">
              <a:spcBef>
                <a:spcPts val="0"/>
              </a:spcBef>
              <a:buNone/>
              <a:defRPr b="0" i="0" sz="1800" u="none" cap="none" strike="noStrike">
                <a:solidFill>
                  <a:schemeClr val="dk1"/>
                </a:solidFill>
                <a:latin typeface="Questrial"/>
                <a:ea typeface="Questrial"/>
                <a:cs typeface="Questrial"/>
                <a:sym typeface="Questrial"/>
              </a:defRPr>
            </a:lvl6pPr>
            <a:lvl7pPr indent="0" lvl="6" marL="2743200" marR="0" rtl="0" algn="l">
              <a:spcBef>
                <a:spcPts val="0"/>
              </a:spcBef>
              <a:buNone/>
              <a:defRPr b="0" i="0" sz="1800" u="none" cap="none" strike="noStrike">
                <a:solidFill>
                  <a:schemeClr val="dk1"/>
                </a:solidFill>
                <a:latin typeface="Questrial"/>
                <a:ea typeface="Questrial"/>
                <a:cs typeface="Questrial"/>
                <a:sym typeface="Questrial"/>
              </a:defRPr>
            </a:lvl7pPr>
            <a:lvl8pPr indent="0" lvl="7" marL="3200400" marR="0" rtl="0" algn="l">
              <a:spcBef>
                <a:spcPts val="0"/>
              </a:spcBef>
              <a:buNone/>
              <a:defRPr b="0" i="0" sz="1800" u="none" cap="none" strike="noStrike">
                <a:solidFill>
                  <a:schemeClr val="dk1"/>
                </a:solidFill>
                <a:latin typeface="Questrial"/>
                <a:ea typeface="Questrial"/>
                <a:cs typeface="Questrial"/>
                <a:sym typeface="Questrial"/>
              </a:defRPr>
            </a:lvl8pPr>
            <a:lvl9pPr indent="0" lvl="8" marL="3657600" marR="0" rtl="0" algn="l">
              <a:spcBef>
                <a:spcPts val="0"/>
              </a:spcBef>
              <a:buNone/>
              <a:defRPr b="0" i="0" sz="1800" u="none" cap="none" strike="noStrike">
                <a:solidFill>
                  <a:schemeClr val="dk1"/>
                </a:solidFill>
                <a:latin typeface="Questrial"/>
                <a:ea typeface="Questrial"/>
                <a:cs typeface="Questrial"/>
                <a:sym typeface="Questrial"/>
              </a:defRPr>
            </a:lvl9pPr>
          </a:lstStyle>
          <a:p/>
        </p:txBody>
      </p:sp>
      <p:sp>
        <p:nvSpPr>
          <p:cNvPr id="15" name="Shape 15"/>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2"/>
                </a:solidFill>
                <a:latin typeface="Questrial"/>
                <a:ea typeface="Questrial"/>
                <a:cs typeface="Questrial"/>
                <a:sym typeface="Questrial"/>
              </a:rPr>
              <a:t>‹#›</a:t>
            </a:fld>
          </a:p>
        </p:txBody>
      </p:sp>
      <p:sp>
        <p:nvSpPr>
          <p:cNvPr id="16" name="Shape 16"/>
          <p:cNvSpPr/>
          <p:nvPr/>
        </p:nvSpPr>
        <p:spPr>
          <a:xfrm>
            <a:off x="274319" y="278165"/>
            <a:ext cx="8595359" cy="1325880"/>
          </a:xfrm>
          <a:prstGeom prst="rect">
            <a:avLst/>
          </a:prstGeom>
          <a:solidFill>
            <a:srgbClr val="FFFFFF">
              <a:alpha val="82745"/>
            </a:srgbClr>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17" name="Shape 17"/>
          <p:cNvSpPr/>
          <p:nvPr/>
        </p:nvSpPr>
        <p:spPr>
          <a:xfrm>
            <a:off x="372862" y="372862"/>
            <a:ext cx="8380519" cy="1118587"/>
          </a:xfrm>
          <a:prstGeom prst="rect">
            <a:avLst/>
          </a:prstGeom>
          <a:solidFill>
            <a:srgbClr val="FFFFFF"/>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Questrial"/>
              <a:ea typeface="Questrial"/>
              <a:cs typeface="Questrial"/>
              <a:sym typeface="Questrial"/>
            </a:endParaRPr>
          </a:p>
        </p:txBody>
      </p:sp>
      <p:sp>
        <p:nvSpPr>
          <p:cNvPr id="18" name="Shape 18"/>
          <p:cNvSpPr txBox="1"/>
          <p:nvPr>
            <p:ph type="title"/>
          </p:nvPr>
        </p:nvSpPr>
        <p:spPr>
          <a:xfrm>
            <a:off x="426127" y="408371"/>
            <a:ext cx="8260672" cy="1039426"/>
          </a:xfrm>
          <a:prstGeom prst="rect">
            <a:avLst/>
          </a:prstGeom>
          <a:noFill/>
          <a:ln>
            <a:noFill/>
          </a:ln>
        </p:spPr>
        <p:txBody>
          <a:bodyPr anchorCtr="0" anchor="ctr" bIns="91425" lIns="91425" rIns="91425" tIns="91425"/>
          <a:lstStyle>
            <a:lvl1pPr indent="0" lvl="0" marL="0" marR="0" rtl="0" algn="ctr">
              <a:spcBef>
                <a:spcPts val="0"/>
              </a:spcBef>
              <a:buClr>
                <a:srgbClr val="6B7C72"/>
              </a:buClr>
              <a:buFont typeface="Quattrocento"/>
              <a:buNone/>
              <a:defRPr b="0" i="0" sz="3500" u="none" cap="none" strike="noStrike">
                <a:solidFill>
                  <a:srgbClr val="6B7C72"/>
                </a:solidFill>
                <a:latin typeface="Quattrocento"/>
                <a:ea typeface="Quattrocento"/>
                <a:cs typeface="Quattrocento"/>
                <a:sym typeface="Quattrocento"/>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0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06.jpg"/><Relationship Id="rId4" Type="http://schemas.openxmlformats.org/officeDocument/2006/relationships/image" Target="../media/image0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hyperlink" Target="http://www.epfl.net/exhibits/lordsbaltimore/images/georgecalvert.tif" TargetMode="External"/><Relationship Id="rId5"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26.png"/><Relationship Id="rId4" Type="http://schemas.openxmlformats.org/officeDocument/2006/relationships/image" Target="../media/image14.jpg"/><Relationship Id="rId5" Type="http://schemas.openxmlformats.org/officeDocument/2006/relationships/image" Target="../media/image15.png"/><Relationship Id="rId6"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hyperlink" Target="https://www.youtube.com/watch?v=87yVl-w8cY8&amp;list=PL0E5AEA432E6CD182&amp;index=2" TargetMode="External"/><Relationship Id="rId4" Type="http://schemas.openxmlformats.org/officeDocument/2006/relationships/image" Target="../media/image16.jpg"/><Relationship Id="rId5" Type="http://schemas.openxmlformats.org/officeDocument/2006/relationships/image" Target="../media/image22.jpg"/><Relationship Id="rId6" Type="http://schemas.openxmlformats.org/officeDocument/2006/relationships/image" Target="../media/image1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4.pn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01.jpg"/><Relationship Id="rId4" Type="http://schemas.openxmlformats.org/officeDocument/2006/relationships/image" Target="../media/image21.jpg"/><Relationship Id="rId5" Type="http://schemas.openxmlformats.org/officeDocument/2006/relationships/image" Target="../media/image1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0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0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02.jpg"/><Relationship Id="rId4" Type="http://schemas.openxmlformats.org/officeDocument/2006/relationships/image" Target="../media/image0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0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4" name="Shape 134"/>
        <p:cNvGrpSpPr/>
        <p:nvPr/>
      </p:nvGrpSpPr>
      <p:grpSpPr>
        <a:xfrm>
          <a:off x="0" y="0"/>
          <a:ext cx="0" cy="0"/>
          <a:chOff x="0" y="0"/>
          <a:chExt cx="0" cy="0"/>
        </a:xfrm>
      </p:grpSpPr>
      <p:sp>
        <p:nvSpPr>
          <p:cNvPr id="135" name="Shape 135"/>
          <p:cNvSpPr txBox="1"/>
          <p:nvPr>
            <p:ph idx="1" type="subTitle"/>
          </p:nvPr>
        </p:nvSpPr>
        <p:spPr>
          <a:xfrm>
            <a:off x="642804" y="4648200"/>
            <a:ext cx="6553200" cy="457200"/>
          </a:xfrm>
          <a:prstGeom prst="rect">
            <a:avLst/>
          </a:prstGeom>
          <a:noFill/>
          <a:ln>
            <a:noFill/>
          </a:ln>
        </p:spPr>
        <p:txBody>
          <a:bodyPr anchorCtr="0" anchor="t" bIns="45700" lIns="91425" rIns="91425" tIns="45700">
            <a:noAutofit/>
          </a:bodyPr>
          <a:lstStyle/>
          <a:p>
            <a:pPr indent="0" lvl="0" marL="0" marR="0" rtl="0" algn="ctr">
              <a:spcBef>
                <a:spcPts val="0"/>
              </a:spcBef>
              <a:buClr>
                <a:schemeClr val="accent1"/>
              </a:buClr>
              <a:buSzPct val="25000"/>
              <a:buFont typeface="Arial"/>
              <a:buNone/>
            </a:pPr>
            <a:r>
              <a:rPr b="0" i="0" lang="en-US" sz="1800" u="none" cap="none" strike="noStrike">
                <a:solidFill>
                  <a:srgbClr val="FFFFFF"/>
                </a:solidFill>
                <a:latin typeface="Questrial"/>
                <a:ea typeface="Questrial"/>
                <a:cs typeface="Questrial"/>
                <a:sym typeface="Questrial"/>
              </a:rPr>
              <a:t>3.1</a:t>
            </a:r>
          </a:p>
        </p:txBody>
      </p:sp>
      <p:sp>
        <p:nvSpPr>
          <p:cNvPr id="136" name="Shape 136"/>
          <p:cNvSpPr txBox="1"/>
          <p:nvPr>
            <p:ph type="ctrTitle"/>
          </p:nvPr>
        </p:nvSpPr>
        <p:spPr>
          <a:xfrm>
            <a:off x="604704" y="3227033"/>
            <a:ext cx="6629400" cy="1219200"/>
          </a:xfrm>
          <a:prstGeom prst="rect">
            <a:avLst/>
          </a:prstGeom>
          <a:noFill/>
          <a:ln>
            <a:noFill/>
          </a:ln>
        </p:spPr>
        <p:txBody>
          <a:bodyPr anchorCtr="0" anchor="b" bIns="45700" lIns="91425" rIns="91425" tIns="45700">
            <a:noAutofit/>
          </a:bodyPr>
          <a:lstStyle/>
          <a:p>
            <a:pPr indent="0" lvl="0" marL="0" marR="0" rtl="0" algn="ctr">
              <a:spcBef>
                <a:spcPts val="0"/>
              </a:spcBef>
              <a:buClr>
                <a:srgbClr val="47534C"/>
              </a:buClr>
              <a:buSzPct val="25000"/>
              <a:buFont typeface="Quattrocento"/>
              <a:buNone/>
            </a:pPr>
            <a:r>
              <a:rPr b="0" i="0" lang="en-US" sz="4000" u="none" cap="none" strike="noStrike">
                <a:solidFill>
                  <a:srgbClr val="47534C"/>
                </a:solidFill>
                <a:latin typeface="Quattrocento"/>
                <a:ea typeface="Quattrocento"/>
                <a:cs typeface="Quattrocento"/>
                <a:sym typeface="Quattrocento"/>
              </a:rPr>
              <a:t>THE NEW ENGLAND COLONIES</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2" name="Shape 212"/>
        <p:cNvGrpSpPr/>
        <p:nvPr/>
      </p:nvGrpSpPr>
      <p:grpSpPr>
        <a:xfrm>
          <a:off x="0" y="0"/>
          <a:ext cx="0" cy="0"/>
          <a:chOff x="0" y="0"/>
          <a:chExt cx="0" cy="0"/>
        </a:xfrm>
      </p:grpSpPr>
      <p:sp>
        <p:nvSpPr>
          <p:cNvPr id="213" name="Shape 213"/>
          <p:cNvSpPr txBox="1"/>
          <p:nvPr>
            <p:ph type="title"/>
          </p:nvPr>
        </p:nvSpPr>
        <p:spPr>
          <a:xfrm>
            <a:off x="426127" y="408371"/>
            <a:ext cx="8260672" cy="1039426"/>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0" i="0" lang="en-US" sz="3500" u="none" cap="none" strike="noStrike">
                <a:solidFill>
                  <a:srgbClr val="6B7C72"/>
                </a:solidFill>
                <a:latin typeface="Quattrocento"/>
                <a:ea typeface="Quattrocento"/>
                <a:cs typeface="Quattrocento"/>
                <a:sym typeface="Quattrocento"/>
              </a:rPr>
              <a:t>OTHER COLONIES</a:t>
            </a:r>
          </a:p>
        </p:txBody>
      </p:sp>
      <p:sp>
        <p:nvSpPr>
          <p:cNvPr id="214" name="Shape 214"/>
          <p:cNvSpPr txBox="1"/>
          <p:nvPr>
            <p:ph idx="1" type="body"/>
          </p:nvPr>
        </p:nvSpPr>
        <p:spPr>
          <a:xfrm>
            <a:off x="381000" y="1600200"/>
            <a:ext cx="8305799" cy="2414588"/>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1639 Thomas Hooker – CT Valley – what was he looking for? &lt;suffrage&gt;</a:t>
            </a:r>
          </a:p>
          <a:p>
            <a:pPr indent="-228600" lvl="0" marL="342900" marR="0" rtl="0" algn="l">
              <a:spcBef>
                <a:spcPts val="480"/>
              </a:spcBef>
              <a:spcAft>
                <a:spcPts val="0"/>
              </a:spcAft>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a:p>
            <a:pPr indent="-228600" lvl="0" marL="342900" marR="0" rtl="0" algn="l">
              <a:spcBef>
                <a:spcPts val="48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Fundamental Orders of Connecticut</a:t>
            </a:r>
          </a:p>
          <a:p>
            <a:pPr indent="-233680" lvl="1" marL="640080" marR="0" rtl="0" algn="l">
              <a:spcBef>
                <a:spcPts val="400"/>
              </a:spcBef>
              <a:buClr>
                <a:schemeClr val="accent2"/>
              </a:buClr>
              <a:buSzPct val="100000"/>
              <a:buFont typeface="Arial"/>
              <a:buChar char="•"/>
            </a:pPr>
            <a:r>
              <a:rPr b="0" i="0" lang="en-US" sz="2000" u="none" cap="none" strike="noStrike">
                <a:solidFill>
                  <a:schemeClr val="dk2"/>
                </a:solidFill>
                <a:latin typeface="Questrial"/>
                <a:ea typeface="Questrial"/>
                <a:cs typeface="Questrial"/>
                <a:sym typeface="Questrial"/>
              </a:rPr>
              <a:t>First Constitution for the colonies (Thus we are “The Constitution State”)</a:t>
            </a:r>
          </a:p>
        </p:txBody>
      </p:sp>
      <p:pic>
        <p:nvPicPr>
          <p:cNvPr descr="The Fundamental Orders" id="215" name="Shape 215"/>
          <p:cNvPicPr preferRelativeResize="0"/>
          <p:nvPr/>
        </p:nvPicPr>
        <p:blipFill rotWithShape="1">
          <a:blip r:embed="rId3">
            <a:alphaModFix/>
          </a:blip>
          <a:srcRect b="0" l="0" r="0" t="0"/>
          <a:stretch/>
        </p:blipFill>
        <p:spPr>
          <a:xfrm>
            <a:off x="45995" y="4262535"/>
            <a:ext cx="4169886" cy="2590800"/>
          </a:xfrm>
          <a:prstGeom prst="rect">
            <a:avLst/>
          </a:prstGeom>
          <a:noFill/>
          <a:ln>
            <a:noFill/>
          </a:ln>
        </p:spPr>
      </p:pic>
      <p:sp>
        <p:nvSpPr>
          <p:cNvPr id="216" name="Shape 216"/>
          <p:cNvSpPr/>
          <p:nvPr/>
        </p:nvSpPr>
        <p:spPr>
          <a:xfrm>
            <a:off x="4572000" y="4680771"/>
            <a:ext cx="4572000" cy="175432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800" u="none" cap="none" strike="noStrike">
                <a:solidFill>
                  <a:schemeClr val="dk1"/>
                </a:solidFill>
                <a:latin typeface="Questrial"/>
                <a:ea typeface="Questrial"/>
                <a:cs typeface="Questrial"/>
                <a:sym typeface="Questrial"/>
              </a:rPr>
              <a:t>Elected General Court - authorized to adopt and repeal laws, impose taxes, distribute land, apprehend and punish people for misdemeanors, and enact legislation to promote the general good.</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sp>
        <p:nvSpPr>
          <p:cNvPr id="221" name="Shape 221"/>
          <p:cNvSpPr txBox="1"/>
          <p:nvPr>
            <p:ph type="title"/>
          </p:nvPr>
        </p:nvSpPr>
        <p:spPr>
          <a:xfrm>
            <a:off x="426127" y="408371"/>
            <a:ext cx="8260672" cy="1039426"/>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0" i="0" lang="en-US" sz="3500" u="none" cap="none" strike="noStrike">
                <a:solidFill>
                  <a:srgbClr val="6B7C72"/>
                </a:solidFill>
                <a:latin typeface="Quattrocento"/>
                <a:ea typeface="Quattrocento"/>
                <a:cs typeface="Quattrocento"/>
                <a:sym typeface="Quattrocento"/>
              </a:rPr>
              <a:t>RHODE ISLAND THE TOLERANT</a:t>
            </a:r>
          </a:p>
        </p:txBody>
      </p:sp>
      <p:sp>
        <p:nvSpPr>
          <p:cNvPr id="222" name="Shape 222"/>
          <p:cNvSpPr txBox="1"/>
          <p:nvPr>
            <p:ph idx="1" type="body"/>
          </p:nvPr>
        </p:nvSpPr>
        <p:spPr>
          <a:xfrm>
            <a:off x="3118350" y="1582625"/>
            <a:ext cx="2969700" cy="5275500"/>
          </a:xfrm>
          <a:prstGeom prst="rect">
            <a:avLst/>
          </a:prstGeom>
          <a:noFill/>
          <a:ln>
            <a:noFill/>
          </a:ln>
        </p:spPr>
        <p:txBody>
          <a:bodyPr anchorCtr="0" anchor="t" bIns="45700" lIns="91425" rIns="91425" tIns="45700">
            <a:noAutofit/>
          </a:bodyPr>
          <a:lstStyle/>
          <a:p>
            <a:pPr indent="-228600" lvl="0" marL="342900" marR="0" rtl="0" algn="l">
              <a:lnSpc>
                <a:spcPct val="80000"/>
              </a:lnSpc>
              <a:spcBef>
                <a:spcPts val="0"/>
              </a:spcBef>
              <a:spcAft>
                <a:spcPts val="0"/>
              </a:spcAft>
              <a:buClr>
                <a:schemeClr val="accent1"/>
              </a:buClr>
              <a:buSzPct val="102000"/>
              <a:buFont typeface="Arial"/>
              <a:buChar char="•"/>
            </a:pPr>
            <a:r>
              <a:rPr b="0" i="0" lang="en-US" sz="2040" u="none" cap="none" strike="noStrike">
                <a:solidFill>
                  <a:schemeClr val="dk2"/>
                </a:solidFill>
                <a:latin typeface="Questrial"/>
                <a:ea typeface="Questrial"/>
                <a:cs typeface="Questrial"/>
                <a:sym typeface="Questrial"/>
              </a:rPr>
              <a:t>Providence settled by Roger Williams 1636</a:t>
            </a:r>
          </a:p>
          <a:p>
            <a:pPr indent="-228600" lvl="0" marL="342900" marR="0" rtl="0" algn="l">
              <a:lnSpc>
                <a:spcPct val="80000"/>
              </a:lnSpc>
              <a:spcBef>
                <a:spcPts val="408"/>
              </a:spcBef>
              <a:spcAft>
                <a:spcPts val="0"/>
              </a:spcAft>
              <a:buClr>
                <a:schemeClr val="accent1"/>
              </a:buClr>
              <a:buSzPct val="102000"/>
              <a:buFont typeface="Arial"/>
              <a:buNone/>
            </a:pPr>
            <a:r>
              <a:t/>
            </a:r>
            <a:endParaRPr b="0" i="0" sz="2040"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408"/>
              </a:spcBef>
              <a:spcAft>
                <a:spcPts val="0"/>
              </a:spcAft>
              <a:buClr>
                <a:schemeClr val="accent1"/>
              </a:buClr>
              <a:buSzPct val="102000"/>
              <a:buFont typeface="Arial"/>
              <a:buChar char="•"/>
            </a:pPr>
            <a:r>
              <a:rPr b="0" i="0" lang="en-US" sz="2040" u="none" cap="none" strike="noStrike">
                <a:solidFill>
                  <a:schemeClr val="dk2"/>
                </a:solidFill>
                <a:latin typeface="Questrial"/>
                <a:ea typeface="Questrial"/>
                <a:cs typeface="Questrial"/>
                <a:sym typeface="Questrial"/>
              </a:rPr>
              <a:t>Colony where there truly was religious freedom</a:t>
            </a:r>
          </a:p>
          <a:p>
            <a:pPr indent="-228600" lvl="0" marL="342900" marR="0" rtl="0" algn="l">
              <a:lnSpc>
                <a:spcPct val="80000"/>
              </a:lnSpc>
              <a:spcBef>
                <a:spcPts val="408"/>
              </a:spcBef>
              <a:spcAft>
                <a:spcPts val="0"/>
              </a:spcAft>
              <a:buClr>
                <a:schemeClr val="accent1"/>
              </a:buClr>
              <a:buSzPct val="102000"/>
              <a:buFont typeface="Arial"/>
              <a:buNone/>
            </a:pPr>
            <a:r>
              <a:t/>
            </a:r>
            <a:endParaRPr b="0" i="0" sz="2040"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408"/>
              </a:spcBef>
              <a:spcAft>
                <a:spcPts val="0"/>
              </a:spcAft>
              <a:buClr>
                <a:schemeClr val="accent1"/>
              </a:buClr>
              <a:buSzPct val="102000"/>
              <a:buFont typeface="Arial"/>
              <a:buChar char="•"/>
            </a:pPr>
            <a:r>
              <a:rPr b="0" i="0" lang="en-US" sz="2040" u="none" cap="none" strike="noStrike">
                <a:solidFill>
                  <a:schemeClr val="dk2"/>
                </a:solidFill>
                <a:latin typeface="Questrial"/>
                <a:ea typeface="Questrial"/>
                <a:cs typeface="Questrial"/>
                <a:sym typeface="Questrial"/>
              </a:rPr>
              <a:t>Haven for those ostracized by their disagreements with the Puritans (Hutchinson)</a:t>
            </a:r>
          </a:p>
          <a:p>
            <a:pPr indent="-228600" lvl="0" marL="342900" marR="0" rtl="0" algn="l">
              <a:lnSpc>
                <a:spcPct val="80000"/>
              </a:lnSpc>
              <a:spcBef>
                <a:spcPts val="408"/>
              </a:spcBef>
              <a:spcAft>
                <a:spcPts val="0"/>
              </a:spcAft>
              <a:buClr>
                <a:schemeClr val="accent1"/>
              </a:buClr>
              <a:buSzPct val="102000"/>
              <a:buFont typeface="Arial"/>
              <a:buNone/>
            </a:pPr>
            <a:r>
              <a:t/>
            </a:r>
            <a:endParaRPr b="0" i="0" sz="2040"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408"/>
              </a:spcBef>
              <a:spcAft>
                <a:spcPts val="0"/>
              </a:spcAft>
              <a:buClr>
                <a:schemeClr val="accent1"/>
              </a:buClr>
              <a:buSzPct val="102000"/>
              <a:buFont typeface="Arial"/>
              <a:buChar char="•"/>
            </a:pPr>
            <a:r>
              <a:rPr b="0" i="0" lang="en-US" sz="2040" u="none" cap="none" strike="noStrike">
                <a:solidFill>
                  <a:schemeClr val="dk2"/>
                </a:solidFill>
                <a:latin typeface="Questrial"/>
                <a:ea typeface="Questrial"/>
                <a:cs typeface="Questrial"/>
                <a:sym typeface="Questrial"/>
              </a:rPr>
              <a:t>Indians relationships</a:t>
            </a:r>
          </a:p>
          <a:p>
            <a:pPr indent="-228600" lvl="0" marL="342900" marR="0" rtl="0" algn="l">
              <a:lnSpc>
                <a:spcPct val="80000"/>
              </a:lnSpc>
              <a:spcBef>
                <a:spcPts val="408"/>
              </a:spcBef>
              <a:buClr>
                <a:schemeClr val="accent1"/>
              </a:buClr>
              <a:buSzPct val="102000"/>
              <a:buFont typeface="Arial"/>
              <a:buNone/>
            </a:pPr>
            <a:r>
              <a:t/>
            </a:r>
            <a:endParaRPr b="0" i="0" sz="2040" u="none" cap="none" strike="noStrike">
              <a:solidFill>
                <a:schemeClr val="dk2"/>
              </a:solidFill>
              <a:latin typeface="Questrial"/>
              <a:ea typeface="Questrial"/>
              <a:cs typeface="Questrial"/>
              <a:sym typeface="Questrial"/>
            </a:endParaRPr>
          </a:p>
        </p:txBody>
      </p:sp>
      <p:pic>
        <p:nvPicPr>
          <p:cNvPr descr="http://freethoughtalmanac.com/wp-content/uploads/2011/09/rwilliams1.jpg" id="223" name="Shape 223"/>
          <p:cNvPicPr preferRelativeResize="0"/>
          <p:nvPr/>
        </p:nvPicPr>
        <p:blipFill rotWithShape="1">
          <a:blip r:embed="rId3">
            <a:alphaModFix/>
          </a:blip>
          <a:srcRect b="0" l="0" r="0" t="0"/>
          <a:stretch/>
        </p:blipFill>
        <p:spPr>
          <a:xfrm>
            <a:off x="5943225" y="1890250"/>
            <a:ext cx="3200700" cy="2501100"/>
          </a:xfrm>
          <a:prstGeom prst="rect">
            <a:avLst/>
          </a:prstGeom>
          <a:noFill/>
          <a:ln>
            <a:noFill/>
          </a:ln>
        </p:spPr>
      </p:pic>
      <p:pic>
        <p:nvPicPr>
          <p:cNvPr descr="http://www.fourth-millennium.net/family-travels/rhode-island-1776-sm.JPG" id="224" name="Shape 224"/>
          <p:cNvPicPr preferRelativeResize="0"/>
          <p:nvPr/>
        </p:nvPicPr>
        <p:blipFill rotWithShape="1">
          <a:blip r:embed="rId4">
            <a:alphaModFix/>
          </a:blip>
          <a:srcRect b="0" l="0" r="0" t="0"/>
          <a:stretch/>
        </p:blipFill>
        <p:spPr>
          <a:xfrm>
            <a:off x="-5861" y="2830569"/>
            <a:ext cx="3124199" cy="403329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8" name="Shape 228"/>
        <p:cNvGrpSpPr/>
        <p:nvPr/>
      </p:nvGrpSpPr>
      <p:grpSpPr>
        <a:xfrm>
          <a:off x="0" y="0"/>
          <a:ext cx="0" cy="0"/>
          <a:chOff x="0" y="0"/>
          <a:chExt cx="0" cy="0"/>
        </a:xfrm>
      </p:grpSpPr>
      <p:sp>
        <p:nvSpPr>
          <p:cNvPr id="229" name="Shape 229"/>
          <p:cNvSpPr txBox="1"/>
          <p:nvPr>
            <p:ph type="title"/>
          </p:nvPr>
        </p:nvSpPr>
        <p:spPr>
          <a:xfrm>
            <a:off x="457200" y="270950"/>
            <a:ext cx="4572000" cy="1112700"/>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1" i="0" lang="en-US" sz="3500" u="sng" cap="none" strike="noStrike">
                <a:solidFill>
                  <a:srgbClr val="6B7C72"/>
                </a:solidFill>
                <a:latin typeface="Quattrocento"/>
                <a:ea typeface="Quattrocento"/>
                <a:cs typeface="Quattrocento"/>
                <a:sym typeface="Quattrocento"/>
              </a:rPr>
              <a:t>MARYLAND 1634</a:t>
            </a:r>
          </a:p>
        </p:txBody>
      </p:sp>
      <p:sp>
        <p:nvSpPr>
          <p:cNvPr id="230" name="Shape 230"/>
          <p:cNvSpPr txBox="1"/>
          <p:nvPr>
            <p:ph idx="1" type="body"/>
          </p:nvPr>
        </p:nvSpPr>
        <p:spPr>
          <a:xfrm>
            <a:off x="457200" y="1600200"/>
            <a:ext cx="5486399" cy="2895600"/>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Lord Calvert</a:t>
            </a:r>
          </a:p>
          <a:p>
            <a:pPr indent="-228600" lvl="0" marL="342900" marR="0" rtl="0" algn="l">
              <a:spcBef>
                <a:spcPts val="560"/>
              </a:spcBef>
              <a:spcAft>
                <a:spcPts val="0"/>
              </a:spcAft>
              <a:buClr>
                <a:schemeClr val="accent1"/>
              </a:buClr>
              <a:buSzPct val="100000"/>
              <a:buFont typeface="Arial"/>
              <a:buNone/>
            </a:pPr>
            <a:r>
              <a:t/>
            </a:r>
            <a:endParaRPr b="0" i="0" sz="2800" u="none" cap="none" strike="noStrike">
              <a:solidFill>
                <a:schemeClr val="dk2"/>
              </a:solidFill>
              <a:latin typeface="Questrial"/>
              <a:ea typeface="Questrial"/>
              <a:cs typeface="Questrial"/>
              <a:sym typeface="Questrial"/>
            </a:endParaRP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Catholic Safehaven</a:t>
            </a:r>
          </a:p>
          <a:p>
            <a:pPr indent="-228600" lvl="0" marL="342900" marR="0" rtl="0" algn="l">
              <a:spcBef>
                <a:spcPts val="560"/>
              </a:spcBef>
              <a:spcAft>
                <a:spcPts val="0"/>
              </a:spcAft>
              <a:buClr>
                <a:schemeClr val="accent1"/>
              </a:buClr>
              <a:buSzPct val="100000"/>
              <a:buFont typeface="Arial"/>
              <a:buNone/>
            </a:pPr>
            <a:r>
              <a:t/>
            </a:r>
            <a:endParaRPr b="0" i="0" sz="2800" u="none" cap="none" strike="noStrike">
              <a:solidFill>
                <a:schemeClr val="dk2"/>
              </a:solidFill>
              <a:latin typeface="Questrial"/>
              <a:ea typeface="Questrial"/>
              <a:cs typeface="Questrial"/>
              <a:sym typeface="Questrial"/>
            </a:endParaRPr>
          </a:p>
          <a:p>
            <a:pPr indent="-228600" lvl="0" marL="342900" marR="0" rtl="0" algn="l">
              <a:spcBef>
                <a:spcPts val="560"/>
              </a:spcBef>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Maryland Toleration Act</a:t>
            </a:r>
          </a:p>
        </p:txBody>
      </p:sp>
      <p:pic>
        <p:nvPicPr>
          <p:cNvPr descr="origtoler1" id="231" name="Shape 231"/>
          <p:cNvPicPr preferRelativeResize="0"/>
          <p:nvPr>
            <p:ph idx="2" type="body"/>
          </p:nvPr>
        </p:nvPicPr>
        <p:blipFill rotWithShape="1">
          <a:blip r:embed="rId3">
            <a:alphaModFix/>
          </a:blip>
          <a:srcRect b="0" l="0" r="0" t="0"/>
          <a:stretch/>
        </p:blipFill>
        <p:spPr>
          <a:xfrm>
            <a:off x="0" y="4649787"/>
            <a:ext cx="6019799" cy="2208212"/>
          </a:xfrm>
          <a:prstGeom prst="rect">
            <a:avLst/>
          </a:prstGeom>
          <a:noFill/>
          <a:ln cap="flat" cmpd="sng" w="9525">
            <a:solidFill>
              <a:schemeClr val="dk1"/>
            </a:solidFill>
            <a:prstDash val="solid"/>
            <a:miter/>
            <a:headEnd len="med" w="med" type="none"/>
            <a:tailEnd len="med" w="med" type="none"/>
          </a:ln>
        </p:spPr>
      </p:pic>
      <p:pic>
        <p:nvPicPr>
          <p:cNvPr descr="First Lord Baltimore - Large" id="232" name="Shape 232">
            <a:hlinkClick r:id="rId4"/>
          </p:cNvPr>
          <p:cNvPicPr preferRelativeResize="0"/>
          <p:nvPr>
            <p:ph idx="3" type="body"/>
          </p:nvPr>
        </p:nvPicPr>
        <p:blipFill rotWithShape="1">
          <a:blip r:embed="rId5">
            <a:alphaModFix/>
          </a:blip>
          <a:srcRect b="13999" l="0" r="0" t="3000"/>
          <a:stretch/>
        </p:blipFill>
        <p:spPr>
          <a:xfrm>
            <a:off x="6251575" y="0"/>
            <a:ext cx="2892425" cy="5257799"/>
          </a:xfrm>
          <a:prstGeom prst="rect">
            <a:avLst/>
          </a:prstGeom>
          <a:noFill/>
          <a:ln cap="flat" cmpd="sng" w="9525">
            <a:solidFill>
              <a:schemeClr val="dk1"/>
            </a:solidFill>
            <a:prstDash val="solid"/>
            <a:miter/>
            <a:headEnd len="med" w="med" type="none"/>
            <a:tailEnd len="med" w="med"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1000"/>
                                        <p:tgtEl>
                                          <p:spTgt spid="2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xEl>
                                              <p:pRg end="0" st="0"/>
                                            </p:txEl>
                                          </p:spTgt>
                                        </p:tgtEl>
                                        <p:attrNameLst>
                                          <p:attrName>style.visibility</p:attrName>
                                        </p:attrNameLst>
                                      </p:cBhvr>
                                      <p:to>
                                        <p:strVal val="visible"/>
                                      </p:to>
                                    </p:set>
                                    <p:animEffect filter="fade" transition="in">
                                      <p:cBhvr>
                                        <p:cTn dur="500"/>
                                        <p:tgtEl>
                                          <p:spTgt spid="23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xEl>
                                              <p:pRg end="1" st="1"/>
                                            </p:txEl>
                                          </p:spTgt>
                                        </p:tgtEl>
                                        <p:attrNameLst>
                                          <p:attrName>style.visibility</p:attrName>
                                        </p:attrNameLst>
                                      </p:cBhvr>
                                      <p:to>
                                        <p:strVal val="visible"/>
                                      </p:to>
                                    </p:set>
                                    <p:animEffect filter="fade" transition="in">
                                      <p:cBhvr>
                                        <p:cTn dur="500"/>
                                        <p:tgtEl>
                                          <p:spTgt spid="23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xEl>
                                              <p:pRg end="2" st="2"/>
                                            </p:txEl>
                                          </p:spTgt>
                                        </p:tgtEl>
                                        <p:attrNameLst>
                                          <p:attrName>style.visibility</p:attrName>
                                        </p:attrNameLst>
                                      </p:cBhvr>
                                      <p:to>
                                        <p:strVal val="visible"/>
                                      </p:to>
                                    </p:set>
                                    <p:animEffect filter="fade" transition="in">
                                      <p:cBhvr>
                                        <p:cTn dur="500"/>
                                        <p:tgtEl>
                                          <p:spTgt spid="23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xEl>
                                              <p:pRg end="3" st="3"/>
                                            </p:txEl>
                                          </p:spTgt>
                                        </p:tgtEl>
                                        <p:attrNameLst>
                                          <p:attrName>style.visibility</p:attrName>
                                        </p:attrNameLst>
                                      </p:cBhvr>
                                      <p:to>
                                        <p:strVal val="visible"/>
                                      </p:to>
                                    </p:set>
                                    <p:animEffect filter="fade" transition="in">
                                      <p:cBhvr>
                                        <p:cTn dur="500"/>
                                        <p:tgtEl>
                                          <p:spTgt spid="23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xEl>
                                              <p:pRg end="4" st="4"/>
                                            </p:txEl>
                                          </p:spTgt>
                                        </p:tgtEl>
                                        <p:attrNameLst>
                                          <p:attrName>style.visibility</p:attrName>
                                        </p:attrNameLst>
                                      </p:cBhvr>
                                      <p:to>
                                        <p:strVal val="visible"/>
                                      </p:to>
                                    </p:set>
                                    <p:animEffect filter="fade" transition="in">
                                      <p:cBhvr>
                                        <p:cTn dur="500"/>
                                        <p:tgtEl>
                                          <p:spTgt spid="230">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6" name="Shape 236"/>
        <p:cNvGrpSpPr/>
        <p:nvPr/>
      </p:nvGrpSpPr>
      <p:grpSpPr>
        <a:xfrm>
          <a:off x="0" y="0"/>
          <a:ext cx="0" cy="0"/>
          <a:chOff x="0" y="0"/>
          <a:chExt cx="0" cy="0"/>
        </a:xfrm>
      </p:grpSpPr>
      <p:sp>
        <p:nvSpPr>
          <p:cNvPr id="237" name="Shape 237"/>
          <p:cNvSpPr txBox="1"/>
          <p:nvPr>
            <p:ph type="title"/>
          </p:nvPr>
        </p:nvSpPr>
        <p:spPr>
          <a:xfrm>
            <a:off x="1371600" y="274637"/>
            <a:ext cx="6400799" cy="944561"/>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1" i="0" lang="en-US" sz="3600" u="sng" cap="none" strike="noStrike">
                <a:solidFill>
                  <a:srgbClr val="6B7C72"/>
                </a:solidFill>
                <a:latin typeface="Quattrocento"/>
                <a:ea typeface="Quattrocento"/>
                <a:cs typeface="Quattrocento"/>
                <a:sym typeface="Quattrocento"/>
              </a:rPr>
              <a:t>NORTH 17</a:t>
            </a:r>
            <a:r>
              <a:rPr b="1" lang="en-US" sz="3600" u="sng"/>
              <a:t>12 </a:t>
            </a:r>
            <a:r>
              <a:rPr b="1" i="0" lang="en-US" sz="3600" u="sng" cap="none" strike="noStrike">
                <a:solidFill>
                  <a:srgbClr val="6B7C72"/>
                </a:solidFill>
                <a:latin typeface="Quattrocento"/>
                <a:ea typeface="Quattrocento"/>
                <a:cs typeface="Quattrocento"/>
                <a:sym typeface="Quattrocento"/>
              </a:rPr>
              <a:t>AND SOUTH CAROLINA 1663</a:t>
            </a:r>
          </a:p>
        </p:txBody>
      </p:sp>
      <p:pic>
        <p:nvPicPr>
          <p:cNvPr descr="ch04_03" id="238" name="Shape 238"/>
          <p:cNvPicPr preferRelativeResize="0"/>
          <p:nvPr>
            <p:ph idx="1" type="body"/>
          </p:nvPr>
        </p:nvPicPr>
        <p:blipFill rotWithShape="1">
          <a:blip r:embed="rId3">
            <a:alphaModFix/>
          </a:blip>
          <a:srcRect b="0" l="0" r="0" t="26190"/>
          <a:stretch/>
        </p:blipFill>
        <p:spPr>
          <a:xfrm>
            <a:off x="0" y="2332038"/>
            <a:ext cx="3071813" cy="4525961"/>
          </a:xfrm>
          <a:prstGeom prst="rect">
            <a:avLst/>
          </a:prstGeom>
          <a:noFill/>
          <a:ln cap="flat" cmpd="sng" w="9525">
            <a:solidFill>
              <a:schemeClr val="dk2"/>
            </a:solidFill>
            <a:prstDash val="solid"/>
            <a:miter/>
            <a:headEnd len="med" w="med" type="none"/>
            <a:tailEnd len="med" w="med" type="none"/>
          </a:ln>
        </p:spPr>
      </p:pic>
      <p:pic>
        <p:nvPicPr>
          <p:cNvPr descr="Slave_Auction_Ad" id="239" name="Shape 239"/>
          <p:cNvPicPr preferRelativeResize="0"/>
          <p:nvPr>
            <p:ph idx="2" type="body"/>
          </p:nvPr>
        </p:nvPicPr>
        <p:blipFill rotWithShape="1">
          <a:blip r:embed="rId4">
            <a:alphaModFix/>
          </a:blip>
          <a:srcRect b="0" l="0" r="0" t="0"/>
          <a:stretch/>
        </p:blipFill>
        <p:spPr>
          <a:xfrm>
            <a:off x="6122287" y="2478234"/>
            <a:ext cx="2995425" cy="4379765"/>
          </a:xfrm>
          <a:prstGeom prst="rect">
            <a:avLst/>
          </a:prstGeom>
          <a:noFill/>
          <a:ln>
            <a:noFill/>
          </a:ln>
        </p:spPr>
      </p:pic>
      <p:pic>
        <p:nvPicPr>
          <p:cNvPr descr="US_long_grain_rice" id="240" name="Shape 240"/>
          <p:cNvPicPr preferRelativeResize="0"/>
          <p:nvPr>
            <p:ph idx="3" type="body"/>
          </p:nvPr>
        </p:nvPicPr>
        <p:blipFill rotWithShape="1">
          <a:blip r:embed="rId5">
            <a:alphaModFix/>
          </a:blip>
          <a:srcRect b="0" l="0" r="0" t="0"/>
          <a:stretch/>
        </p:blipFill>
        <p:spPr>
          <a:xfrm>
            <a:off x="7773988" y="0"/>
            <a:ext cx="1370012" cy="2057400"/>
          </a:xfrm>
          <a:prstGeom prst="rect">
            <a:avLst/>
          </a:prstGeom>
          <a:noFill/>
          <a:ln cap="flat" cmpd="sng" w="9525">
            <a:solidFill>
              <a:srgbClr val="663300"/>
            </a:solidFill>
            <a:prstDash val="solid"/>
            <a:miter/>
            <a:headEnd len="med" w="med" type="none"/>
            <a:tailEnd len="med" w="med" type="none"/>
          </a:ln>
        </p:spPr>
      </p:pic>
      <p:pic>
        <p:nvPicPr>
          <p:cNvPr descr="indigo plant" id="241" name="Shape 241"/>
          <p:cNvPicPr preferRelativeResize="0"/>
          <p:nvPr/>
        </p:nvPicPr>
        <p:blipFill rotWithShape="1">
          <a:blip r:embed="rId6">
            <a:alphaModFix/>
          </a:blip>
          <a:srcRect b="0" l="0" r="0" t="0"/>
          <a:stretch/>
        </p:blipFill>
        <p:spPr>
          <a:xfrm>
            <a:off x="0" y="0"/>
            <a:ext cx="1365250" cy="1981199"/>
          </a:xfrm>
          <a:prstGeom prst="rect">
            <a:avLst/>
          </a:prstGeom>
          <a:noFill/>
          <a:ln cap="flat" cmpd="sng" w="9525">
            <a:solidFill>
              <a:schemeClr val="dk1"/>
            </a:solidFill>
            <a:prstDash val="solid"/>
            <a:miter/>
            <a:headEnd len="med" w="med" type="none"/>
            <a:tailEnd len="med" w="med" type="none"/>
          </a:ln>
        </p:spPr>
      </p:pic>
      <p:sp>
        <p:nvSpPr>
          <p:cNvPr id="242" name="Shape 242"/>
          <p:cNvSpPr txBox="1"/>
          <p:nvPr/>
        </p:nvSpPr>
        <p:spPr>
          <a:xfrm>
            <a:off x="3184525" y="2017713"/>
            <a:ext cx="2835274" cy="3786186"/>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100000"/>
              <a:buFont typeface="Arial"/>
              <a:buChar char="•"/>
            </a:pPr>
            <a:r>
              <a:rPr lang="en-US" sz="2400">
                <a:solidFill>
                  <a:schemeClr val="dk1"/>
                </a:solidFill>
                <a:latin typeface="Arial"/>
                <a:ea typeface="Arial"/>
                <a:cs typeface="Arial"/>
                <a:sym typeface="Arial"/>
              </a:rPr>
              <a:t>Slave Labor</a:t>
            </a:r>
          </a:p>
          <a:p>
            <a:pPr indent="0" lvl="0" marL="0" marR="0" rtl="0" algn="l">
              <a:spcBef>
                <a:spcPts val="0"/>
              </a:spcBef>
              <a:buClr>
                <a:schemeClr val="dk1"/>
              </a:buClr>
              <a:buFont typeface="Arial"/>
              <a:buNone/>
            </a:pPr>
            <a:r>
              <a:t/>
            </a:r>
            <a:endParaRPr sz="2400">
              <a:solidFill>
                <a:schemeClr val="dk1"/>
              </a:solidFill>
              <a:latin typeface="Arial"/>
              <a:ea typeface="Arial"/>
              <a:cs typeface="Arial"/>
              <a:sym typeface="Arial"/>
            </a:endParaRPr>
          </a:p>
          <a:p>
            <a:pPr indent="0" lvl="0" marL="0" marR="0" rtl="0" algn="l">
              <a:spcBef>
                <a:spcPts val="0"/>
              </a:spcBef>
              <a:buClr>
                <a:schemeClr val="dk1"/>
              </a:buClr>
              <a:buFont typeface="Arial"/>
              <a:buNone/>
            </a:pPr>
            <a:r>
              <a:t/>
            </a:r>
            <a:endParaRPr sz="2400">
              <a:solidFill>
                <a:schemeClr val="dk1"/>
              </a:solidFill>
              <a:latin typeface="Arial"/>
              <a:ea typeface="Arial"/>
              <a:cs typeface="Arial"/>
              <a:sym typeface="Arial"/>
            </a:endParaRPr>
          </a:p>
          <a:p>
            <a:pPr indent="0" lvl="0" marL="0" marR="0" rtl="0" algn="l">
              <a:spcBef>
                <a:spcPts val="0"/>
              </a:spcBef>
              <a:buClr>
                <a:schemeClr val="dk1"/>
              </a:buClr>
              <a:buFont typeface="Arial"/>
              <a:buNone/>
            </a:pPr>
            <a:r>
              <a:t/>
            </a:r>
            <a:endParaRPr sz="2400">
              <a:solidFill>
                <a:schemeClr val="dk1"/>
              </a:solidFill>
              <a:latin typeface="Arial"/>
              <a:ea typeface="Arial"/>
              <a:cs typeface="Arial"/>
              <a:sym typeface="Arial"/>
            </a:endParaRPr>
          </a:p>
          <a:p>
            <a:pPr indent="0" lvl="0" marL="0" marR="0" rtl="0" algn="l">
              <a:spcBef>
                <a:spcPts val="0"/>
              </a:spcBef>
              <a:buClr>
                <a:schemeClr val="dk1"/>
              </a:buClr>
              <a:buSzPct val="100000"/>
              <a:buFont typeface="Arial"/>
              <a:buChar char="•"/>
            </a:pPr>
            <a:r>
              <a:rPr lang="en-US" sz="2400">
                <a:solidFill>
                  <a:schemeClr val="dk1"/>
                </a:solidFill>
                <a:latin typeface="Arial"/>
                <a:ea typeface="Arial"/>
                <a:cs typeface="Arial"/>
                <a:sym typeface="Arial"/>
              </a:rPr>
              <a:t>Rice and Indigo</a:t>
            </a:r>
          </a:p>
          <a:p>
            <a:pPr indent="0" lvl="0" marL="0" marR="0" rtl="0" algn="l">
              <a:spcBef>
                <a:spcPts val="0"/>
              </a:spcBef>
              <a:buClr>
                <a:schemeClr val="dk1"/>
              </a:buClr>
              <a:buFont typeface="Arial"/>
              <a:buNone/>
            </a:pPr>
            <a:r>
              <a:t/>
            </a:r>
            <a:endParaRPr sz="2400">
              <a:solidFill>
                <a:schemeClr val="dk1"/>
              </a:solidFill>
              <a:latin typeface="Arial"/>
              <a:ea typeface="Arial"/>
              <a:cs typeface="Arial"/>
              <a:sym typeface="Arial"/>
            </a:endParaRPr>
          </a:p>
          <a:p>
            <a:pPr indent="0" lvl="0" marL="0" marR="0" rtl="0" algn="l">
              <a:spcBef>
                <a:spcPts val="0"/>
              </a:spcBef>
              <a:buClr>
                <a:schemeClr val="dk1"/>
              </a:buClr>
              <a:buFont typeface="Arial"/>
              <a:buNone/>
            </a:pPr>
            <a:r>
              <a:t/>
            </a:r>
            <a:endParaRPr sz="2400">
              <a:solidFill>
                <a:schemeClr val="dk1"/>
              </a:solidFill>
              <a:latin typeface="Arial"/>
              <a:ea typeface="Arial"/>
              <a:cs typeface="Arial"/>
              <a:sym typeface="Arial"/>
            </a:endParaRPr>
          </a:p>
          <a:p>
            <a:pPr indent="0" lvl="0" marL="0" marR="0" rtl="0" algn="l">
              <a:spcBef>
                <a:spcPts val="0"/>
              </a:spcBef>
              <a:buClr>
                <a:schemeClr val="dk1"/>
              </a:buClr>
              <a:buFont typeface="Arial"/>
              <a:buNone/>
            </a:pPr>
            <a:r>
              <a:t/>
            </a:r>
            <a:endParaRPr sz="2400">
              <a:solidFill>
                <a:schemeClr val="dk1"/>
              </a:solidFill>
              <a:latin typeface="Arial"/>
              <a:ea typeface="Arial"/>
              <a:cs typeface="Arial"/>
              <a:sym typeface="Arial"/>
            </a:endParaRPr>
          </a:p>
          <a:p>
            <a:pPr indent="0" lvl="0" marL="0" marR="0" rtl="0" algn="l">
              <a:spcBef>
                <a:spcPts val="0"/>
              </a:spcBef>
              <a:buClr>
                <a:schemeClr val="dk1"/>
              </a:buClr>
              <a:buSzPct val="100000"/>
              <a:buFont typeface="Arial"/>
              <a:buChar char="•"/>
            </a:pPr>
            <a:r>
              <a:rPr lang="en-US" sz="2400">
                <a:solidFill>
                  <a:schemeClr val="dk1"/>
                </a:solidFill>
                <a:latin typeface="Arial"/>
                <a:ea typeface="Arial"/>
                <a:cs typeface="Arial"/>
                <a:sym typeface="Arial"/>
              </a:rPr>
              <a:t>Originally one colony – split into 2</a:t>
            </a:r>
          </a:p>
          <a:p>
            <a:pPr indent="0" lvl="0" marL="0" marR="0" rtl="0" algn="l">
              <a:spcBef>
                <a:spcPts val="0"/>
              </a:spcBef>
              <a:buClr>
                <a:schemeClr val="dk1"/>
              </a:buClr>
              <a:buSzPct val="100000"/>
              <a:buFont typeface="Arial"/>
              <a:buChar char="•"/>
            </a:pPr>
            <a:r>
              <a:rPr lang="en-US" sz="2400">
                <a:solidFill>
                  <a:schemeClr val="dk1"/>
                </a:solidFill>
              </a:rPr>
              <a:t>1712</a:t>
            </a:r>
          </a:p>
        </p:txBody>
      </p:sp>
      <p:cxnSp>
        <p:nvCxnSpPr>
          <p:cNvPr id="243" name="Shape 243"/>
          <p:cNvCxnSpPr/>
          <p:nvPr/>
        </p:nvCxnSpPr>
        <p:spPr>
          <a:xfrm>
            <a:off x="1524000" y="1219200"/>
            <a:ext cx="6096000" cy="0"/>
          </a:xfrm>
          <a:prstGeom prst="straightConnector1">
            <a:avLst/>
          </a:prstGeom>
          <a:noFill/>
          <a:ln cap="flat" cmpd="sng" w="9525">
            <a:solidFill>
              <a:schemeClr val="dk1"/>
            </a:solidFill>
            <a:prstDash val="solid"/>
            <a:round/>
            <a:headEnd len="med" w="med" type="none"/>
            <a:tailEnd len="med" w="med"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0" st="0"/>
                                            </p:txEl>
                                          </p:spTgt>
                                        </p:tgtEl>
                                        <p:attrNameLst>
                                          <p:attrName>style.visibility</p:attrName>
                                        </p:attrNameLst>
                                      </p:cBhvr>
                                      <p:to>
                                        <p:strVal val="visible"/>
                                      </p:to>
                                    </p:set>
                                    <p:anim calcmode="lin" valueType="num">
                                      <p:cBhvr additive="base">
                                        <p:cTn dur="500"/>
                                        <p:tgtEl>
                                          <p:spTgt spid="242">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1" st="1"/>
                                            </p:txEl>
                                          </p:spTgt>
                                        </p:tgtEl>
                                        <p:attrNameLst>
                                          <p:attrName>style.visibility</p:attrName>
                                        </p:attrNameLst>
                                      </p:cBhvr>
                                      <p:to>
                                        <p:strVal val="visible"/>
                                      </p:to>
                                    </p:set>
                                    <p:anim calcmode="lin" valueType="num">
                                      <p:cBhvr additive="base">
                                        <p:cTn dur="500"/>
                                        <p:tgtEl>
                                          <p:spTgt spid="242">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2" st="2"/>
                                            </p:txEl>
                                          </p:spTgt>
                                        </p:tgtEl>
                                        <p:attrNameLst>
                                          <p:attrName>style.visibility</p:attrName>
                                        </p:attrNameLst>
                                      </p:cBhvr>
                                      <p:to>
                                        <p:strVal val="visible"/>
                                      </p:to>
                                    </p:set>
                                    <p:anim calcmode="lin" valueType="num">
                                      <p:cBhvr additive="base">
                                        <p:cTn dur="500"/>
                                        <p:tgtEl>
                                          <p:spTgt spid="242">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3" st="3"/>
                                            </p:txEl>
                                          </p:spTgt>
                                        </p:tgtEl>
                                        <p:attrNameLst>
                                          <p:attrName>style.visibility</p:attrName>
                                        </p:attrNameLst>
                                      </p:cBhvr>
                                      <p:to>
                                        <p:strVal val="visible"/>
                                      </p:to>
                                    </p:set>
                                    <p:anim calcmode="lin" valueType="num">
                                      <p:cBhvr additive="base">
                                        <p:cTn dur="500"/>
                                        <p:tgtEl>
                                          <p:spTgt spid="242">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4" st="4"/>
                                            </p:txEl>
                                          </p:spTgt>
                                        </p:tgtEl>
                                        <p:attrNameLst>
                                          <p:attrName>style.visibility</p:attrName>
                                        </p:attrNameLst>
                                      </p:cBhvr>
                                      <p:to>
                                        <p:strVal val="visible"/>
                                      </p:to>
                                    </p:set>
                                    <p:anim calcmode="lin" valueType="num">
                                      <p:cBhvr additive="base">
                                        <p:cTn dur="500"/>
                                        <p:tgtEl>
                                          <p:spTgt spid="242">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5" st="5"/>
                                            </p:txEl>
                                          </p:spTgt>
                                        </p:tgtEl>
                                        <p:attrNameLst>
                                          <p:attrName>style.visibility</p:attrName>
                                        </p:attrNameLst>
                                      </p:cBhvr>
                                      <p:to>
                                        <p:strVal val="visible"/>
                                      </p:to>
                                    </p:set>
                                    <p:anim calcmode="lin" valueType="num">
                                      <p:cBhvr additive="base">
                                        <p:cTn dur="500"/>
                                        <p:tgtEl>
                                          <p:spTgt spid="242">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6" st="6"/>
                                            </p:txEl>
                                          </p:spTgt>
                                        </p:tgtEl>
                                        <p:attrNameLst>
                                          <p:attrName>style.visibility</p:attrName>
                                        </p:attrNameLst>
                                      </p:cBhvr>
                                      <p:to>
                                        <p:strVal val="visible"/>
                                      </p:to>
                                    </p:set>
                                    <p:anim calcmode="lin" valueType="num">
                                      <p:cBhvr additive="base">
                                        <p:cTn dur="500"/>
                                        <p:tgtEl>
                                          <p:spTgt spid="242">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7" st="7"/>
                                            </p:txEl>
                                          </p:spTgt>
                                        </p:tgtEl>
                                        <p:attrNameLst>
                                          <p:attrName>style.visibility</p:attrName>
                                        </p:attrNameLst>
                                      </p:cBhvr>
                                      <p:to>
                                        <p:strVal val="visible"/>
                                      </p:to>
                                    </p:set>
                                    <p:anim calcmode="lin" valueType="num">
                                      <p:cBhvr additive="base">
                                        <p:cTn dur="500"/>
                                        <p:tgtEl>
                                          <p:spTgt spid="242">
                                            <p:txEl>
                                              <p:pRg end="7" st="7"/>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8" st="8"/>
                                            </p:txEl>
                                          </p:spTgt>
                                        </p:tgtEl>
                                        <p:attrNameLst>
                                          <p:attrName>style.visibility</p:attrName>
                                        </p:attrNameLst>
                                      </p:cBhvr>
                                      <p:to>
                                        <p:strVal val="visible"/>
                                      </p:to>
                                    </p:set>
                                    <p:anim calcmode="lin" valueType="num">
                                      <p:cBhvr additive="base">
                                        <p:cTn dur="500"/>
                                        <p:tgtEl>
                                          <p:spTgt spid="242">
                                            <p:txEl>
                                              <p:pRg end="8" st="8"/>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42">
                                            <p:txEl>
                                              <p:pRg end="9" st="9"/>
                                            </p:txEl>
                                          </p:spTgt>
                                        </p:tgtEl>
                                        <p:attrNameLst>
                                          <p:attrName>style.visibility</p:attrName>
                                        </p:attrNameLst>
                                      </p:cBhvr>
                                      <p:to>
                                        <p:strVal val="visible"/>
                                      </p:to>
                                    </p:set>
                                    <p:anim calcmode="lin" valueType="num">
                                      <p:cBhvr additive="base">
                                        <p:cTn dur="500"/>
                                        <p:tgtEl>
                                          <p:spTgt spid="242">
                                            <p:txEl>
                                              <p:pRg end="9" st="9"/>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7" name="Shape 247"/>
        <p:cNvGrpSpPr/>
        <p:nvPr/>
      </p:nvGrpSpPr>
      <p:grpSpPr>
        <a:xfrm>
          <a:off x="0" y="0"/>
          <a:ext cx="0" cy="0"/>
          <a:chOff x="0" y="0"/>
          <a:chExt cx="0" cy="0"/>
        </a:xfrm>
      </p:grpSpPr>
      <p:sp>
        <p:nvSpPr>
          <p:cNvPr id="248" name="Shape 248"/>
          <p:cNvSpPr txBox="1"/>
          <p:nvPr>
            <p:ph type="title"/>
          </p:nvPr>
        </p:nvSpPr>
        <p:spPr>
          <a:xfrm>
            <a:off x="3810000" y="228600"/>
            <a:ext cx="4114800" cy="838199"/>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1" i="0" lang="en-US" sz="3500" u="sng" cap="none" strike="noStrike">
                <a:solidFill>
                  <a:srgbClr val="6B7C72"/>
                </a:solidFill>
                <a:latin typeface="Quattrocento"/>
                <a:ea typeface="Quattrocento"/>
                <a:cs typeface="Quattrocento"/>
                <a:sym typeface="Quattrocento"/>
              </a:rPr>
              <a:t>NEW YORK:</a:t>
            </a:r>
          </a:p>
          <a:p>
            <a:pPr indent="0" lvl="0" marL="0" marR="0" rtl="0" algn="ctr">
              <a:spcBef>
                <a:spcPts val="0"/>
              </a:spcBef>
              <a:buClr>
                <a:srgbClr val="6B7C72"/>
              </a:buClr>
              <a:buSzPct val="25000"/>
              <a:buFont typeface="Quattrocento"/>
              <a:buNone/>
            </a:pPr>
            <a:r>
              <a:rPr b="1" lang="en-US" u="sng"/>
              <a:t>1664- sorta</a:t>
            </a:r>
          </a:p>
        </p:txBody>
      </p:sp>
      <p:sp>
        <p:nvSpPr>
          <p:cNvPr id="249" name="Shape 249"/>
          <p:cNvSpPr txBox="1"/>
          <p:nvPr>
            <p:ph idx="1" type="body"/>
          </p:nvPr>
        </p:nvSpPr>
        <p:spPr>
          <a:xfrm>
            <a:off x="457200" y="1600200"/>
            <a:ext cx="4038599" cy="4525963"/>
          </a:xfrm>
          <a:prstGeom prst="rect">
            <a:avLst/>
          </a:prstGeom>
          <a:noFill/>
          <a:ln>
            <a:noFill/>
          </a:ln>
        </p:spPr>
        <p:txBody>
          <a:bodyPr anchorCtr="0" anchor="t" bIns="45700" lIns="91425" rIns="91425" tIns="45700">
            <a:noAutofit/>
          </a:bodyPr>
          <a:lstStyle/>
          <a:p>
            <a:pPr indent="-228600" lvl="0" marL="342900" marR="0" rtl="0" algn="l">
              <a:spcBef>
                <a:spcPts val="0"/>
              </a:spcBef>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p:txBody>
      </p:sp>
      <p:sp>
        <p:nvSpPr>
          <p:cNvPr id="250" name="Shape 250"/>
          <p:cNvSpPr txBox="1"/>
          <p:nvPr>
            <p:ph idx="2" type="body"/>
          </p:nvPr>
        </p:nvSpPr>
        <p:spPr>
          <a:xfrm>
            <a:off x="4434175" y="1905000"/>
            <a:ext cx="4248900" cy="5562600"/>
          </a:xfrm>
          <a:prstGeom prst="rect">
            <a:avLst/>
          </a:prstGeom>
          <a:noFill/>
          <a:ln>
            <a:noFill/>
          </a:ln>
        </p:spPr>
        <p:txBody>
          <a:bodyPr anchorCtr="0" anchor="t" bIns="45700" lIns="91425" rIns="91425" tIns="45700">
            <a:noAutofit/>
          </a:bodyPr>
          <a:lstStyle/>
          <a:p>
            <a:pPr indent="-228600" lvl="0" marL="342900" marR="0" rtl="0" algn="l">
              <a:lnSpc>
                <a:spcPct val="80000"/>
              </a:lnSpc>
              <a:spcBef>
                <a:spcPts val="0"/>
              </a:spcBef>
              <a:spcAft>
                <a:spcPts val="0"/>
              </a:spcAft>
              <a:buClr>
                <a:schemeClr val="accent1"/>
              </a:buClr>
              <a:buSzPct val="101562"/>
              <a:buFont typeface="Arial"/>
              <a:buChar char="•"/>
            </a:pPr>
            <a:r>
              <a:rPr b="0" i="0" lang="en-US" sz="1625" u="none" cap="none" strike="noStrike">
                <a:solidFill>
                  <a:schemeClr val="dk2"/>
                </a:solidFill>
                <a:latin typeface="Questrial"/>
                <a:ea typeface="Questrial"/>
                <a:cs typeface="Questrial"/>
                <a:sym typeface="Questrial"/>
              </a:rPr>
              <a:t>New Amsterdam at first…</a:t>
            </a:r>
          </a:p>
          <a:p>
            <a:pPr indent="-228600" lvl="0" marL="342900" marR="0" rtl="0" algn="l">
              <a:lnSpc>
                <a:spcPct val="80000"/>
              </a:lnSpc>
              <a:spcBef>
                <a:spcPts val="325"/>
              </a:spcBef>
              <a:spcAft>
                <a:spcPts val="0"/>
              </a:spcAft>
              <a:buClr>
                <a:schemeClr val="accent1"/>
              </a:buClr>
              <a:buSzPct val="101562"/>
              <a:buFont typeface="Arial"/>
              <a:buNone/>
            </a:pPr>
            <a:r>
              <a:rPr lang="en-US" sz="1625"/>
              <a:t>1624</a:t>
            </a:r>
          </a:p>
          <a:p>
            <a:pPr indent="-228600" lvl="0" marL="342900" marR="0" rtl="0" algn="l">
              <a:lnSpc>
                <a:spcPct val="80000"/>
              </a:lnSpc>
              <a:spcBef>
                <a:spcPts val="325"/>
              </a:spcBef>
              <a:spcAft>
                <a:spcPts val="0"/>
              </a:spcAft>
              <a:buClr>
                <a:schemeClr val="accent1"/>
              </a:buClr>
              <a:buSzPct val="101562"/>
              <a:buFont typeface="Arial"/>
              <a:buChar char="•"/>
            </a:pPr>
            <a:r>
              <a:rPr b="0" i="0" lang="en-US" sz="1625" u="none" cap="none" strike="noStrike">
                <a:solidFill>
                  <a:schemeClr val="dk2"/>
                </a:solidFill>
                <a:latin typeface="Questrial"/>
                <a:ea typeface="Questrial"/>
                <a:cs typeface="Questrial"/>
                <a:sym typeface="Questrial"/>
              </a:rPr>
              <a:t>Peter Stuyvesant </a:t>
            </a:r>
          </a:p>
          <a:p>
            <a:pPr indent="-228600" lvl="0" marL="342900" marR="0" rtl="0" algn="l">
              <a:lnSpc>
                <a:spcPct val="80000"/>
              </a:lnSpc>
              <a:spcBef>
                <a:spcPts val="325"/>
              </a:spcBef>
              <a:spcAft>
                <a:spcPts val="0"/>
              </a:spcAft>
              <a:buClr>
                <a:schemeClr val="accent1"/>
              </a:buClr>
              <a:buSzPct val="101562"/>
              <a:buFont typeface="Arial"/>
              <a:buNone/>
            </a:pPr>
            <a:r>
              <a:t/>
            </a:r>
            <a:endParaRPr b="0" i="0" sz="1625"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325"/>
              </a:spcBef>
              <a:spcAft>
                <a:spcPts val="0"/>
              </a:spcAft>
              <a:buClr>
                <a:schemeClr val="accent1"/>
              </a:buClr>
              <a:buSzPct val="101562"/>
              <a:buFont typeface="Arial"/>
              <a:buChar char="•"/>
            </a:pPr>
            <a:r>
              <a:rPr b="0" i="0" lang="en-US" sz="1625" u="none" cap="none" strike="noStrike">
                <a:solidFill>
                  <a:schemeClr val="dk2"/>
                </a:solidFill>
                <a:latin typeface="Questrial"/>
                <a:ea typeface="Questrial"/>
                <a:cs typeface="Questrial"/>
                <a:sym typeface="Questrial"/>
              </a:rPr>
              <a:t>Video segment from PBS (Part </a:t>
            </a:r>
            <a:r>
              <a:rPr lang="en-US" sz="1625"/>
              <a:t>1 - discuss Part 2 highlights</a:t>
            </a:r>
            <a:r>
              <a:rPr b="0" i="0" lang="en-US" sz="1625" u="none" cap="none" strike="noStrike">
                <a:solidFill>
                  <a:schemeClr val="dk2"/>
                </a:solidFill>
                <a:latin typeface="Questrial"/>
                <a:ea typeface="Questrial"/>
                <a:cs typeface="Questrial"/>
                <a:sym typeface="Questrial"/>
              </a:rPr>
              <a:t>) </a:t>
            </a:r>
            <a:r>
              <a:rPr b="0" i="0" lang="en-US" sz="1375" u="sng" cap="none" strike="noStrike">
                <a:solidFill>
                  <a:schemeClr val="hlink"/>
                </a:solidFill>
                <a:latin typeface="Questrial"/>
                <a:ea typeface="Questrial"/>
                <a:cs typeface="Questrial"/>
                <a:sym typeface="Questrial"/>
                <a:hlinkClick r:id="rId3"/>
              </a:rPr>
              <a:t>https://www.youtube.com/watch?v=87yVl-w8cY8&amp;list=PL0E5AEA432E6CD182&amp;index=2</a:t>
            </a:r>
          </a:p>
          <a:p>
            <a:pPr indent="-228600" lvl="0" marL="342900" marR="0" rtl="0" algn="l">
              <a:lnSpc>
                <a:spcPct val="80000"/>
              </a:lnSpc>
              <a:spcBef>
                <a:spcPts val="275"/>
              </a:spcBef>
              <a:spcAft>
                <a:spcPts val="0"/>
              </a:spcAft>
              <a:buClr>
                <a:schemeClr val="accent1"/>
              </a:buClr>
              <a:buSzPct val="25000"/>
              <a:buFont typeface="Arial"/>
              <a:buNone/>
            </a:pPr>
            <a:r>
              <a:t/>
            </a:r>
            <a:endParaRPr b="0" i="0" sz="1375"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325"/>
              </a:spcBef>
              <a:spcAft>
                <a:spcPts val="0"/>
              </a:spcAft>
              <a:buClr>
                <a:schemeClr val="accent1"/>
              </a:buClr>
              <a:buSzPct val="101562"/>
              <a:buFont typeface="Arial"/>
              <a:buChar char="•"/>
            </a:pPr>
            <a:r>
              <a:rPr b="0" i="0" lang="en-US" sz="1625" u="none" cap="none" strike="noStrike">
                <a:solidFill>
                  <a:schemeClr val="dk2"/>
                </a:solidFill>
                <a:latin typeface="Questrial"/>
                <a:ea typeface="Questrial"/>
                <a:cs typeface="Questrial"/>
                <a:sym typeface="Questrial"/>
              </a:rPr>
              <a:t>Surrendered to the English with a petition, (not a fight)</a:t>
            </a:r>
          </a:p>
          <a:p>
            <a:pPr indent="-228600" lvl="0" marL="342900" marR="0" rtl="0" algn="l">
              <a:lnSpc>
                <a:spcPct val="80000"/>
              </a:lnSpc>
              <a:spcBef>
                <a:spcPts val="325"/>
              </a:spcBef>
              <a:spcAft>
                <a:spcPts val="0"/>
              </a:spcAft>
              <a:buClr>
                <a:schemeClr val="accent1"/>
              </a:buClr>
              <a:buSzPct val="25000"/>
              <a:buFont typeface="Arial"/>
              <a:buNone/>
            </a:pPr>
            <a:r>
              <a:t/>
            </a:r>
            <a:endParaRPr b="0" i="0" sz="1625"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325"/>
              </a:spcBef>
              <a:spcAft>
                <a:spcPts val="0"/>
              </a:spcAft>
              <a:buClr>
                <a:schemeClr val="accent1"/>
              </a:buClr>
              <a:buSzPct val="101562"/>
              <a:buFont typeface="Arial"/>
              <a:buChar char="•"/>
            </a:pPr>
            <a:r>
              <a:rPr b="0" i="0" lang="en-US" sz="1625" u="none" cap="none" strike="noStrike">
                <a:solidFill>
                  <a:schemeClr val="dk2"/>
                </a:solidFill>
                <a:latin typeface="Questrial"/>
                <a:ea typeface="Questrial"/>
                <a:cs typeface="Questrial"/>
                <a:sym typeface="Questrial"/>
              </a:rPr>
              <a:t>Demand for slaves grows as the city grows</a:t>
            </a:r>
          </a:p>
          <a:p>
            <a:pPr indent="-228600" lvl="0" marL="342900" marR="0" rtl="0" algn="l">
              <a:lnSpc>
                <a:spcPct val="80000"/>
              </a:lnSpc>
              <a:spcBef>
                <a:spcPts val="325"/>
              </a:spcBef>
              <a:spcAft>
                <a:spcPts val="0"/>
              </a:spcAft>
              <a:buClr>
                <a:schemeClr val="accent1"/>
              </a:buClr>
              <a:buSzPct val="25000"/>
              <a:buFont typeface="Arial"/>
              <a:buNone/>
            </a:pPr>
            <a:r>
              <a:t/>
            </a:r>
            <a:endParaRPr b="0" i="0" sz="1625"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325"/>
              </a:spcBef>
              <a:spcAft>
                <a:spcPts val="0"/>
              </a:spcAft>
              <a:buClr>
                <a:schemeClr val="accent1"/>
              </a:buClr>
              <a:buSzPct val="101562"/>
              <a:buFont typeface="Arial"/>
              <a:buChar char="•"/>
            </a:pPr>
            <a:r>
              <a:rPr b="0" i="0" lang="en-US" sz="1625" u="none" cap="none" strike="noStrike">
                <a:solidFill>
                  <a:schemeClr val="dk2"/>
                </a:solidFill>
                <a:latin typeface="Questrial"/>
                <a:ea typeface="Questrial"/>
                <a:cs typeface="Questrial"/>
                <a:sym typeface="Questrial"/>
              </a:rPr>
              <a:t>Specialized in Ship Building when fur trade declined</a:t>
            </a:r>
          </a:p>
          <a:p>
            <a:pPr indent="0" lvl="0" marL="0" marR="0" rtl="0" algn="l">
              <a:lnSpc>
                <a:spcPct val="80000"/>
              </a:lnSpc>
              <a:spcBef>
                <a:spcPts val="325"/>
              </a:spcBef>
              <a:spcAft>
                <a:spcPts val="0"/>
              </a:spcAft>
              <a:buClr>
                <a:schemeClr val="accent1"/>
              </a:buClr>
              <a:buSzPct val="25000"/>
              <a:buFont typeface="Arial"/>
              <a:buNone/>
            </a:pPr>
            <a:r>
              <a:t/>
            </a:r>
            <a:endParaRPr b="0" i="0" sz="1625" u="none" cap="none" strike="noStrike">
              <a:solidFill>
                <a:schemeClr val="dk2"/>
              </a:solidFill>
              <a:latin typeface="Questrial"/>
              <a:ea typeface="Questrial"/>
              <a:cs typeface="Questrial"/>
              <a:sym typeface="Questrial"/>
            </a:endParaRPr>
          </a:p>
        </p:txBody>
      </p:sp>
      <p:pic>
        <p:nvPicPr>
          <p:cNvPr descr="peter minuit" id="251" name="Shape 251"/>
          <p:cNvPicPr preferRelativeResize="0"/>
          <p:nvPr/>
        </p:nvPicPr>
        <p:blipFill rotWithShape="1">
          <a:blip r:embed="rId4">
            <a:alphaModFix/>
          </a:blip>
          <a:srcRect b="0" l="0" r="0" t="0"/>
          <a:stretch/>
        </p:blipFill>
        <p:spPr>
          <a:xfrm>
            <a:off x="7391400" y="794843"/>
            <a:ext cx="1665287" cy="2100757"/>
          </a:xfrm>
          <a:prstGeom prst="rect">
            <a:avLst/>
          </a:prstGeom>
          <a:noFill/>
          <a:ln>
            <a:noFill/>
          </a:ln>
        </p:spPr>
      </p:pic>
      <p:pic>
        <p:nvPicPr>
          <p:cNvPr descr="http://www.geni.com/blog/wp-content/uploads/2012/05/New-Amsterdam2.jpg" id="252" name="Shape 252"/>
          <p:cNvPicPr preferRelativeResize="0"/>
          <p:nvPr/>
        </p:nvPicPr>
        <p:blipFill rotWithShape="1">
          <a:blip r:embed="rId5">
            <a:alphaModFix/>
          </a:blip>
          <a:srcRect b="0" l="0" r="0" t="0"/>
          <a:stretch/>
        </p:blipFill>
        <p:spPr>
          <a:xfrm>
            <a:off x="0" y="3790920"/>
            <a:ext cx="4434300" cy="3043500"/>
          </a:xfrm>
          <a:prstGeom prst="rect">
            <a:avLst/>
          </a:prstGeom>
          <a:noFill/>
          <a:ln>
            <a:noFill/>
          </a:ln>
        </p:spPr>
      </p:pic>
      <p:pic>
        <p:nvPicPr>
          <p:cNvPr descr="http://upload.wikimedia.org/wikipedia/commons/thumb/e/e7/CastelloPlanOriginal.jpg/1024px-CastelloPlanOriginal.jpg" id="253" name="Shape 253"/>
          <p:cNvPicPr preferRelativeResize="0"/>
          <p:nvPr/>
        </p:nvPicPr>
        <p:blipFill rotWithShape="1">
          <a:blip r:embed="rId6">
            <a:alphaModFix/>
          </a:blip>
          <a:srcRect b="0" l="0" r="0" t="0"/>
          <a:stretch/>
        </p:blipFill>
        <p:spPr>
          <a:xfrm>
            <a:off x="0" y="228599"/>
            <a:ext cx="4345200" cy="2893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0" st="0"/>
                                            </p:txEl>
                                          </p:spTgt>
                                        </p:tgtEl>
                                        <p:attrNameLst>
                                          <p:attrName>style.visibility</p:attrName>
                                        </p:attrNameLst>
                                      </p:cBhvr>
                                      <p:to>
                                        <p:strVal val="visible"/>
                                      </p:to>
                                    </p:set>
                                    <p:animEffect filter="fade" transition="in">
                                      <p:cBhvr>
                                        <p:cTn dur="500"/>
                                        <p:tgtEl>
                                          <p:spTgt spid="25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1" st="1"/>
                                            </p:txEl>
                                          </p:spTgt>
                                        </p:tgtEl>
                                        <p:attrNameLst>
                                          <p:attrName>style.visibility</p:attrName>
                                        </p:attrNameLst>
                                      </p:cBhvr>
                                      <p:to>
                                        <p:strVal val="visible"/>
                                      </p:to>
                                    </p:set>
                                    <p:animEffect filter="fade" transition="in">
                                      <p:cBhvr>
                                        <p:cTn dur="500"/>
                                        <p:tgtEl>
                                          <p:spTgt spid="25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2" st="2"/>
                                            </p:txEl>
                                          </p:spTgt>
                                        </p:tgtEl>
                                        <p:attrNameLst>
                                          <p:attrName>style.visibility</p:attrName>
                                        </p:attrNameLst>
                                      </p:cBhvr>
                                      <p:to>
                                        <p:strVal val="visible"/>
                                      </p:to>
                                    </p:set>
                                    <p:animEffect filter="fade" transition="in">
                                      <p:cBhvr>
                                        <p:cTn dur="500"/>
                                        <p:tgtEl>
                                          <p:spTgt spid="25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3" st="3"/>
                                            </p:txEl>
                                          </p:spTgt>
                                        </p:tgtEl>
                                        <p:attrNameLst>
                                          <p:attrName>style.visibility</p:attrName>
                                        </p:attrNameLst>
                                      </p:cBhvr>
                                      <p:to>
                                        <p:strVal val="visible"/>
                                      </p:to>
                                    </p:set>
                                    <p:animEffect filter="fade" transition="in">
                                      <p:cBhvr>
                                        <p:cTn dur="500"/>
                                        <p:tgtEl>
                                          <p:spTgt spid="25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4" st="4"/>
                                            </p:txEl>
                                          </p:spTgt>
                                        </p:tgtEl>
                                        <p:attrNameLst>
                                          <p:attrName>style.visibility</p:attrName>
                                        </p:attrNameLst>
                                      </p:cBhvr>
                                      <p:to>
                                        <p:strVal val="visible"/>
                                      </p:to>
                                    </p:set>
                                    <p:animEffect filter="fade" transition="in">
                                      <p:cBhvr>
                                        <p:cTn dur="500"/>
                                        <p:tgtEl>
                                          <p:spTgt spid="25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5" st="5"/>
                                            </p:txEl>
                                          </p:spTgt>
                                        </p:tgtEl>
                                        <p:attrNameLst>
                                          <p:attrName>style.visibility</p:attrName>
                                        </p:attrNameLst>
                                      </p:cBhvr>
                                      <p:to>
                                        <p:strVal val="visible"/>
                                      </p:to>
                                    </p:set>
                                    <p:animEffect filter="fade" transition="in">
                                      <p:cBhvr>
                                        <p:cTn dur="500"/>
                                        <p:tgtEl>
                                          <p:spTgt spid="25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6" st="6"/>
                                            </p:txEl>
                                          </p:spTgt>
                                        </p:tgtEl>
                                        <p:attrNameLst>
                                          <p:attrName>style.visibility</p:attrName>
                                        </p:attrNameLst>
                                      </p:cBhvr>
                                      <p:to>
                                        <p:strVal val="visible"/>
                                      </p:to>
                                    </p:set>
                                    <p:animEffect filter="fade" transition="in">
                                      <p:cBhvr>
                                        <p:cTn dur="500"/>
                                        <p:tgtEl>
                                          <p:spTgt spid="250">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7" st="7"/>
                                            </p:txEl>
                                          </p:spTgt>
                                        </p:tgtEl>
                                        <p:attrNameLst>
                                          <p:attrName>style.visibility</p:attrName>
                                        </p:attrNameLst>
                                      </p:cBhvr>
                                      <p:to>
                                        <p:strVal val="visible"/>
                                      </p:to>
                                    </p:set>
                                    <p:animEffect filter="fade" transition="in">
                                      <p:cBhvr>
                                        <p:cTn dur="500"/>
                                        <p:tgtEl>
                                          <p:spTgt spid="250">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8" st="8"/>
                                            </p:txEl>
                                          </p:spTgt>
                                        </p:tgtEl>
                                        <p:attrNameLst>
                                          <p:attrName>style.visibility</p:attrName>
                                        </p:attrNameLst>
                                      </p:cBhvr>
                                      <p:to>
                                        <p:strVal val="visible"/>
                                      </p:to>
                                    </p:set>
                                    <p:animEffect filter="fade" transition="in">
                                      <p:cBhvr>
                                        <p:cTn dur="500"/>
                                        <p:tgtEl>
                                          <p:spTgt spid="250">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9" st="9"/>
                                            </p:txEl>
                                          </p:spTgt>
                                        </p:tgtEl>
                                        <p:attrNameLst>
                                          <p:attrName>style.visibility</p:attrName>
                                        </p:attrNameLst>
                                      </p:cBhvr>
                                      <p:to>
                                        <p:strVal val="visible"/>
                                      </p:to>
                                    </p:set>
                                    <p:animEffect filter="fade" transition="in">
                                      <p:cBhvr>
                                        <p:cTn dur="500"/>
                                        <p:tgtEl>
                                          <p:spTgt spid="250">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10" st="10"/>
                                            </p:txEl>
                                          </p:spTgt>
                                        </p:tgtEl>
                                        <p:attrNameLst>
                                          <p:attrName>style.visibility</p:attrName>
                                        </p:attrNameLst>
                                      </p:cBhvr>
                                      <p:to>
                                        <p:strVal val="visible"/>
                                      </p:to>
                                    </p:set>
                                    <p:animEffect filter="fade" transition="in">
                                      <p:cBhvr>
                                        <p:cTn dur="500"/>
                                        <p:tgtEl>
                                          <p:spTgt spid="250">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xEl>
                                              <p:pRg end="11" st="11"/>
                                            </p:txEl>
                                          </p:spTgt>
                                        </p:tgtEl>
                                        <p:attrNameLst>
                                          <p:attrName>style.visibility</p:attrName>
                                        </p:attrNameLst>
                                      </p:cBhvr>
                                      <p:to>
                                        <p:strVal val="visible"/>
                                      </p:to>
                                    </p:set>
                                    <p:animEffect filter="fade" transition="in">
                                      <p:cBhvr>
                                        <p:cTn dur="500"/>
                                        <p:tgtEl>
                                          <p:spTgt spid="250">
                                            <p:txEl>
                                              <p:pRg end="11" st="1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7" name="Shape 257"/>
        <p:cNvGrpSpPr/>
        <p:nvPr/>
      </p:nvGrpSpPr>
      <p:grpSpPr>
        <a:xfrm>
          <a:off x="0" y="0"/>
          <a:ext cx="0" cy="0"/>
          <a:chOff x="0" y="0"/>
          <a:chExt cx="0" cy="0"/>
        </a:xfrm>
      </p:grpSpPr>
      <p:sp>
        <p:nvSpPr>
          <p:cNvPr id="258" name="Shape 258"/>
          <p:cNvSpPr txBox="1"/>
          <p:nvPr>
            <p:ph type="title"/>
          </p:nvPr>
        </p:nvSpPr>
        <p:spPr>
          <a:xfrm>
            <a:off x="457200" y="274637"/>
            <a:ext cx="4114800" cy="1020762"/>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1" i="0" lang="en-US" sz="3600" u="sng" cap="none" strike="noStrike">
                <a:solidFill>
                  <a:srgbClr val="6B7C72"/>
                </a:solidFill>
                <a:latin typeface="Quattrocento"/>
                <a:ea typeface="Quattrocento"/>
                <a:cs typeface="Quattrocento"/>
                <a:sym typeface="Quattrocento"/>
              </a:rPr>
              <a:t>PENNSYLVANIA 168</a:t>
            </a:r>
            <a:r>
              <a:rPr b="1" lang="en-US" sz="3600" u="sng"/>
              <a:t>1</a:t>
            </a:r>
          </a:p>
        </p:txBody>
      </p:sp>
      <p:sp>
        <p:nvSpPr>
          <p:cNvPr id="259" name="Shape 259"/>
          <p:cNvSpPr txBox="1"/>
          <p:nvPr>
            <p:ph idx="1" type="body"/>
          </p:nvPr>
        </p:nvSpPr>
        <p:spPr>
          <a:xfrm>
            <a:off x="228600" y="1905000"/>
            <a:ext cx="2819400" cy="3276600"/>
          </a:xfrm>
          <a:prstGeom prst="rect">
            <a:avLst/>
          </a:prstGeom>
          <a:noFill/>
          <a:ln>
            <a:noFill/>
          </a:ln>
        </p:spPr>
        <p:txBody>
          <a:bodyPr anchorCtr="0" anchor="t" bIns="45700" lIns="91425" rIns="91425" tIns="45700">
            <a:noAutofit/>
          </a:bodyPr>
          <a:lstStyle/>
          <a:p>
            <a:pPr indent="-228600" lvl="0" marL="342900" marR="0" rtl="0" algn="l">
              <a:lnSpc>
                <a:spcPct val="90000"/>
              </a:lnSpc>
              <a:spcBef>
                <a:spcPts val="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William Penn </a:t>
            </a:r>
          </a:p>
          <a:p>
            <a:pPr indent="-228600" lvl="0" marL="342900" marR="0" rtl="0" algn="l">
              <a:lnSpc>
                <a:spcPct val="90000"/>
              </a:lnSpc>
              <a:spcBef>
                <a:spcPts val="560"/>
              </a:spcBef>
              <a:spcAft>
                <a:spcPts val="0"/>
              </a:spcAft>
              <a:buClr>
                <a:schemeClr val="accent1"/>
              </a:buClr>
              <a:buSzPct val="100000"/>
              <a:buFont typeface="Arial"/>
              <a:buNone/>
            </a:pPr>
            <a:r>
              <a:t/>
            </a:r>
            <a:endParaRPr b="0" i="0" sz="2800" u="none" cap="none" strike="noStrike">
              <a:solidFill>
                <a:schemeClr val="dk2"/>
              </a:solidFill>
              <a:latin typeface="Questrial"/>
              <a:ea typeface="Questrial"/>
              <a:cs typeface="Questrial"/>
              <a:sym typeface="Questrial"/>
            </a:endParaRPr>
          </a:p>
          <a:p>
            <a:pPr indent="-228600" lvl="0" marL="342900" marR="0" rtl="0" algn="l">
              <a:lnSpc>
                <a:spcPct val="90000"/>
              </a:lnSpc>
              <a:spcBef>
                <a:spcPts val="560"/>
              </a:spcBef>
              <a:spcAft>
                <a:spcPts val="0"/>
              </a:spcAft>
              <a:buClr>
                <a:schemeClr val="accent1"/>
              </a:buClr>
              <a:buSzPct val="100000"/>
              <a:buFont typeface="Arial"/>
              <a:buChar char="•"/>
            </a:pPr>
            <a:r>
              <a:rPr lang="en-US" sz="2800"/>
              <a:t>Corporation</a:t>
            </a:r>
          </a:p>
          <a:p>
            <a:pPr indent="0" lvl="0" marL="0" marR="0" rtl="0" algn="l">
              <a:lnSpc>
                <a:spcPct val="90000"/>
              </a:lnSpc>
              <a:spcBef>
                <a:spcPts val="560"/>
              </a:spcBef>
              <a:spcAft>
                <a:spcPts val="0"/>
              </a:spcAft>
              <a:buNone/>
            </a:pPr>
            <a:r>
              <a:t/>
            </a:r>
            <a:endParaRPr sz="2800"/>
          </a:p>
          <a:p>
            <a:pPr indent="-228600" lvl="0" marL="342900" marR="0" rtl="0" algn="l">
              <a:lnSpc>
                <a:spcPct val="90000"/>
              </a:lnSpc>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Quakers</a:t>
            </a:r>
          </a:p>
          <a:p>
            <a:pPr indent="-228600" lvl="0" marL="342900" marR="0" rtl="0" algn="l">
              <a:lnSpc>
                <a:spcPct val="90000"/>
              </a:lnSpc>
              <a:spcBef>
                <a:spcPts val="560"/>
              </a:spcBef>
              <a:spcAft>
                <a:spcPts val="0"/>
              </a:spcAft>
              <a:buClr>
                <a:schemeClr val="accent1"/>
              </a:buClr>
              <a:buSzPct val="100000"/>
              <a:buFont typeface="Arial"/>
              <a:buNone/>
            </a:pPr>
            <a:r>
              <a:t/>
            </a:r>
            <a:endParaRPr b="0" i="0" sz="2800" u="none" cap="none" strike="noStrike">
              <a:solidFill>
                <a:schemeClr val="dk2"/>
              </a:solidFill>
              <a:latin typeface="Questrial"/>
              <a:ea typeface="Questrial"/>
              <a:cs typeface="Questrial"/>
              <a:sym typeface="Questrial"/>
            </a:endParaRPr>
          </a:p>
          <a:p>
            <a:pPr indent="-228600" lvl="0" marL="342900" marR="0" rtl="0" algn="l">
              <a:lnSpc>
                <a:spcPct val="90000"/>
              </a:lnSpc>
              <a:spcBef>
                <a:spcPts val="560"/>
              </a:spcBef>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Religious Experiment</a:t>
            </a:r>
          </a:p>
          <a:p>
            <a:pPr indent="0" lvl="0" marL="0" marR="0" rtl="0" algn="l">
              <a:lnSpc>
                <a:spcPct val="90000"/>
              </a:lnSpc>
              <a:spcBef>
                <a:spcPts val="560"/>
              </a:spcBef>
              <a:buNone/>
            </a:pPr>
            <a:r>
              <a:t/>
            </a:r>
            <a:endParaRPr sz="2800"/>
          </a:p>
          <a:p>
            <a:pPr indent="-228600" lvl="0" marL="342900" marR="0" rtl="0" algn="l">
              <a:lnSpc>
                <a:spcPct val="90000"/>
              </a:lnSpc>
              <a:spcBef>
                <a:spcPts val="560"/>
              </a:spcBef>
              <a:buClr>
                <a:schemeClr val="accent1"/>
              </a:buClr>
              <a:buSzPct val="100000"/>
              <a:buFont typeface="Arial"/>
              <a:buChar char="•"/>
            </a:pPr>
            <a:r>
              <a:rPr lang="en-US" sz="2800"/>
              <a:t>Multi-Ethnic</a:t>
            </a:r>
          </a:p>
        </p:txBody>
      </p:sp>
      <p:pic>
        <p:nvPicPr>
          <p:cNvPr descr="William Penn" id="260" name="Shape 260"/>
          <p:cNvPicPr preferRelativeResize="0"/>
          <p:nvPr>
            <p:ph idx="2" type="body"/>
          </p:nvPr>
        </p:nvPicPr>
        <p:blipFill rotWithShape="1">
          <a:blip r:embed="rId3">
            <a:alphaModFix/>
          </a:blip>
          <a:srcRect b="0" l="0" r="0" t="0"/>
          <a:stretch/>
        </p:blipFill>
        <p:spPr>
          <a:xfrm>
            <a:off x="7383463" y="0"/>
            <a:ext cx="1760537" cy="2185988"/>
          </a:xfrm>
          <a:prstGeom prst="rect">
            <a:avLst/>
          </a:prstGeom>
          <a:noFill/>
          <a:ln cap="flat" cmpd="sng" w="9525">
            <a:solidFill>
              <a:srgbClr val="663300"/>
            </a:solidFill>
            <a:prstDash val="solid"/>
            <a:miter/>
            <a:headEnd len="med" w="med" type="none"/>
            <a:tailEnd len="med" w="med" type="none"/>
          </a:ln>
        </p:spPr>
      </p:pic>
      <p:pic>
        <p:nvPicPr>
          <p:cNvPr id="261" name="Shape 261"/>
          <p:cNvPicPr preferRelativeResize="0"/>
          <p:nvPr>
            <p:ph idx="3" type="body"/>
          </p:nvPr>
        </p:nvPicPr>
        <p:blipFill rotWithShape="1">
          <a:blip r:embed="rId4">
            <a:alphaModFix/>
          </a:blip>
          <a:srcRect b="13810" l="6258" r="52335" t="13297"/>
          <a:stretch/>
        </p:blipFill>
        <p:spPr>
          <a:xfrm>
            <a:off x="3886200" y="2286000"/>
            <a:ext cx="5257799" cy="4572000"/>
          </a:xfrm>
          <a:prstGeom prst="rect">
            <a:avLst/>
          </a:prstGeom>
          <a:noFill/>
          <a:ln cap="flat" cmpd="sng" w="12700">
            <a:solidFill>
              <a:schemeClr val="dk2"/>
            </a:solidFill>
            <a:prstDash val="solid"/>
            <a:miter/>
            <a:headEnd len="med" w="med" type="none"/>
            <a:tailEnd len="med" w="med" type="none"/>
          </a:ln>
        </p:spPr>
      </p:pic>
      <p:pic>
        <p:nvPicPr>
          <p:cNvPr descr="woods" id="262" name="Shape 262"/>
          <p:cNvPicPr preferRelativeResize="0"/>
          <p:nvPr/>
        </p:nvPicPr>
        <p:blipFill rotWithShape="1">
          <a:blip r:embed="rId5">
            <a:alphaModFix/>
          </a:blip>
          <a:srcRect b="0" l="0" r="0" t="0"/>
          <a:stretch/>
        </p:blipFill>
        <p:spPr>
          <a:xfrm>
            <a:off x="5099050" y="0"/>
            <a:ext cx="1814512" cy="2286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xEl>
                                              <p:pRg end="0" st="0"/>
                                            </p:txEl>
                                          </p:spTgt>
                                        </p:tgtEl>
                                        <p:attrNameLst>
                                          <p:attrName>style.visibility</p:attrName>
                                        </p:attrNameLst>
                                      </p:cBhvr>
                                      <p:to>
                                        <p:strVal val="visible"/>
                                      </p:to>
                                    </p:set>
                                    <p:animEffect filter="fade" transition="in">
                                      <p:cBhvr>
                                        <p:cTn dur="2000"/>
                                        <p:tgtEl>
                                          <p:spTgt spid="25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xEl>
                                              <p:pRg end="1" st="1"/>
                                            </p:txEl>
                                          </p:spTgt>
                                        </p:tgtEl>
                                        <p:attrNameLst>
                                          <p:attrName>style.visibility</p:attrName>
                                        </p:attrNameLst>
                                      </p:cBhvr>
                                      <p:to>
                                        <p:strVal val="visible"/>
                                      </p:to>
                                    </p:set>
                                    <p:animEffect filter="fade" transition="in">
                                      <p:cBhvr>
                                        <p:cTn dur="2000"/>
                                        <p:tgtEl>
                                          <p:spTgt spid="25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xEl>
                                              <p:pRg end="2" st="2"/>
                                            </p:txEl>
                                          </p:spTgt>
                                        </p:tgtEl>
                                        <p:attrNameLst>
                                          <p:attrName>style.visibility</p:attrName>
                                        </p:attrNameLst>
                                      </p:cBhvr>
                                      <p:to>
                                        <p:strVal val="visible"/>
                                      </p:to>
                                    </p:set>
                                    <p:animEffect filter="fade" transition="in">
                                      <p:cBhvr>
                                        <p:cTn dur="2000"/>
                                        <p:tgtEl>
                                          <p:spTgt spid="25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xEl>
                                              <p:pRg end="3" st="3"/>
                                            </p:txEl>
                                          </p:spTgt>
                                        </p:tgtEl>
                                        <p:attrNameLst>
                                          <p:attrName>style.visibility</p:attrName>
                                        </p:attrNameLst>
                                      </p:cBhvr>
                                      <p:to>
                                        <p:strVal val="visible"/>
                                      </p:to>
                                    </p:set>
                                    <p:animEffect filter="fade" transition="in">
                                      <p:cBhvr>
                                        <p:cTn dur="2000"/>
                                        <p:tgtEl>
                                          <p:spTgt spid="25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xEl>
                                              <p:pRg end="4" st="4"/>
                                            </p:txEl>
                                          </p:spTgt>
                                        </p:tgtEl>
                                        <p:attrNameLst>
                                          <p:attrName>style.visibility</p:attrName>
                                        </p:attrNameLst>
                                      </p:cBhvr>
                                      <p:to>
                                        <p:strVal val="visible"/>
                                      </p:to>
                                    </p:set>
                                    <p:animEffect filter="fade" transition="in">
                                      <p:cBhvr>
                                        <p:cTn dur="2000"/>
                                        <p:tgtEl>
                                          <p:spTgt spid="25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xEl>
                                              <p:pRg end="5" st="5"/>
                                            </p:txEl>
                                          </p:spTgt>
                                        </p:tgtEl>
                                        <p:attrNameLst>
                                          <p:attrName>style.visibility</p:attrName>
                                        </p:attrNameLst>
                                      </p:cBhvr>
                                      <p:to>
                                        <p:strVal val="visible"/>
                                      </p:to>
                                    </p:set>
                                    <p:animEffect filter="fade" transition="in">
                                      <p:cBhvr>
                                        <p:cTn dur="2000"/>
                                        <p:tgtEl>
                                          <p:spTgt spid="259">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xEl>
                                              <p:pRg end="6" st="6"/>
                                            </p:txEl>
                                          </p:spTgt>
                                        </p:tgtEl>
                                        <p:attrNameLst>
                                          <p:attrName>style.visibility</p:attrName>
                                        </p:attrNameLst>
                                      </p:cBhvr>
                                      <p:to>
                                        <p:strVal val="visible"/>
                                      </p:to>
                                    </p:set>
                                    <p:animEffect filter="fade" transition="in">
                                      <p:cBhvr>
                                        <p:cTn dur="2000"/>
                                        <p:tgtEl>
                                          <p:spTgt spid="259">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xEl>
                                              <p:pRg end="7" st="7"/>
                                            </p:txEl>
                                          </p:spTgt>
                                        </p:tgtEl>
                                        <p:attrNameLst>
                                          <p:attrName>style.visibility</p:attrName>
                                        </p:attrNameLst>
                                      </p:cBhvr>
                                      <p:to>
                                        <p:strVal val="visible"/>
                                      </p:to>
                                    </p:set>
                                    <p:animEffect filter="fade" transition="in">
                                      <p:cBhvr>
                                        <p:cTn dur="2000"/>
                                        <p:tgtEl>
                                          <p:spTgt spid="259">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xEl>
                                              <p:pRg end="8" st="8"/>
                                            </p:txEl>
                                          </p:spTgt>
                                        </p:tgtEl>
                                        <p:attrNameLst>
                                          <p:attrName>style.visibility</p:attrName>
                                        </p:attrNameLst>
                                      </p:cBhvr>
                                      <p:to>
                                        <p:strVal val="visible"/>
                                      </p:to>
                                    </p:set>
                                    <p:animEffect filter="fade" transition="in">
                                      <p:cBhvr>
                                        <p:cTn dur="2000"/>
                                        <p:tgtEl>
                                          <p:spTgt spid="259">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6" name="Shape 266"/>
        <p:cNvGrpSpPr/>
        <p:nvPr/>
      </p:nvGrpSpPr>
      <p:grpSpPr>
        <a:xfrm>
          <a:off x="0" y="0"/>
          <a:ext cx="0" cy="0"/>
          <a:chOff x="0" y="0"/>
          <a:chExt cx="0" cy="0"/>
        </a:xfrm>
      </p:grpSpPr>
      <p:sp>
        <p:nvSpPr>
          <p:cNvPr id="267" name="Shape 267"/>
          <p:cNvSpPr txBox="1"/>
          <p:nvPr>
            <p:ph type="title"/>
          </p:nvPr>
        </p:nvSpPr>
        <p:spPr>
          <a:xfrm>
            <a:off x="457200" y="274637"/>
            <a:ext cx="4267199" cy="1020762"/>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1" i="0" lang="en-US" sz="3500" u="sng" cap="none" strike="noStrike">
                <a:solidFill>
                  <a:srgbClr val="6B7C72"/>
                </a:solidFill>
                <a:latin typeface="Quattrocento"/>
                <a:ea typeface="Quattrocento"/>
                <a:cs typeface="Quattrocento"/>
                <a:sym typeface="Quattrocento"/>
              </a:rPr>
              <a:t>GEORGIA</a:t>
            </a:r>
          </a:p>
          <a:p>
            <a:pPr indent="0" lvl="0" marL="0" marR="0" rtl="0" algn="ctr">
              <a:spcBef>
                <a:spcPts val="0"/>
              </a:spcBef>
              <a:buClr>
                <a:srgbClr val="6B7C72"/>
              </a:buClr>
              <a:buSzPct val="25000"/>
              <a:buFont typeface="Quattrocento"/>
              <a:buNone/>
            </a:pPr>
            <a:r>
              <a:rPr b="1" lang="en-US" u="sng"/>
              <a:t>1732</a:t>
            </a:r>
          </a:p>
        </p:txBody>
      </p:sp>
      <p:sp>
        <p:nvSpPr>
          <p:cNvPr id="268" name="Shape 268"/>
          <p:cNvSpPr txBox="1"/>
          <p:nvPr>
            <p:ph idx="1" type="body"/>
          </p:nvPr>
        </p:nvSpPr>
        <p:spPr>
          <a:xfrm>
            <a:off x="457200" y="1600200"/>
            <a:ext cx="4038599" cy="4525963"/>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James Oglethorpe</a:t>
            </a:r>
          </a:p>
          <a:p>
            <a:pPr indent="-228600" lvl="0" marL="342900" marR="0" rtl="0" algn="l">
              <a:spcBef>
                <a:spcPts val="560"/>
              </a:spcBef>
              <a:spcAft>
                <a:spcPts val="0"/>
              </a:spcAft>
              <a:buClr>
                <a:schemeClr val="accent1"/>
              </a:buClr>
              <a:buSzPct val="100000"/>
              <a:buFont typeface="Arial"/>
              <a:buNone/>
            </a:pPr>
            <a:r>
              <a:t/>
            </a:r>
            <a:endParaRPr b="0" i="0" sz="2800" u="none" cap="none" strike="noStrike">
              <a:solidFill>
                <a:schemeClr val="dk2"/>
              </a:solidFill>
              <a:latin typeface="Questrial"/>
              <a:ea typeface="Questrial"/>
              <a:cs typeface="Questrial"/>
              <a:sym typeface="Questrial"/>
            </a:endParaRP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Social Experiment</a:t>
            </a:r>
          </a:p>
          <a:p>
            <a:pPr indent="-228600" lvl="0" marL="342900" marR="0" rtl="0" algn="l">
              <a:spcBef>
                <a:spcPts val="560"/>
              </a:spcBef>
              <a:spcAft>
                <a:spcPts val="0"/>
              </a:spcAft>
              <a:buClr>
                <a:schemeClr val="accent1"/>
              </a:buClr>
              <a:buSzPct val="100000"/>
              <a:buFont typeface="Arial"/>
              <a:buNone/>
            </a:pPr>
            <a:r>
              <a:t/>
            </a:r>
            <a:endParaRPr b="0" i="0" sz="2800" u="none" cap="none" strike="noStrike">
              <a:solidFill>
                <a:schemeClr val="dk2"/>
              </a:solidFill>
              <a:latin typeface="Questrial"/>
              <a:ea typeface="Questrial"/>
              <a:cs typeface="Questrial"/>
              <a:sym typeface="Questrial"/>
            </a:endParaRP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Debtors </a:t>
            </a:r>
          </a:p>
          <a:p>
            <a:pPr indent="-228600" lvl="0" marL="342900" marR="0" rtl="0" algn="l">
              <a:spcBef>
                <a:spcPts val="560"/>
              </a:spcBef>
              <a:spcAft>
                <a:spcPts val="0"/>
              </a:spcAft>
              <a:buClr>
                <a:schemeClr val="accent1"/>
              </a:buClr>
              <a:buSzPct val="100000"/>
              <a:buFont typeface="Arial"/>
              <a:buNone/>
            </a:pPr>
            <a:r>
              <a:t/>
            </a:r>
            <a:endParaRPr b="0" i="0" sz="2800" u="none" cap="none" strike="noStrike">
              <a:solidFill>
                <a:schemeClr val="dk2"/>
              </a:solidFill>
              <a:latin typeface="Questrial"/>
              <a:ea typeface="Questrial"/>
              <a:cs typeface="Questrial"/>
              <a:sym typeface="Questrial"/>
            </a:endParaRPr>
          </a:p>
          <a:p>
            <a:pPr indent="-228600" lvl="0" marL="342900" marR="0" rtl="0" algn="l">
              <a:spcBef>
                <a:spcPts val="560"/>
              </a:spcBef>
              <a:buClr>
                <a:schemeClr val="accent1"/>
              </a:buClr>
              <a:buSzPct val="100000"/>
              <a:buFont typeface="Arial"/>
              <a:buNone/>
            </a:pPr>
            <a:r>
              <a:t/>
            </a:r>
            <a:endParaRPr b="0" i="0" sz="2800" u="none" cap="none" strike="noStrike">
              <a:solidFill>
                <a:schemeClr val="dk2"/>
              </a:solidFill>
              <a:latin typeface="Questrial"/>
              <a:ea typeface="Questrial"/>
              <a:cs typeface="Questrial"/>
              <a:sym typeface="Questrial"/>
            </a:endParaRPr>
          </a:p>
        </p:txBody>
      </p:sp>
      <p:pic>
        <p:nvPicPr>
          <p:cNvPr descr="Colonial Port of Charleston" id="269" name="Shape 269"/>
          <p:cNvPicPr preferRelativeResize="0"/>
          <p:nvPr>
            <p:ph idx="2" type="body"/>
          </p:nvPr>
        </p:nvPicPr>
        <p:blipFill rotWithShape="1">
          <a:blip r:embed="rId3">
            <a:alphaModFix/>
          </a:blip>
          <a:srcRect b="0" l="11458" r="0" t="4602"/>
          <a:stretch/>
        </p:blipFill>
        <p:spPr>
          <a:xfrm>
            <a:off x="0" y="5500687"/>
            <a:ext cx="5105399" cy="1357312"/>
          </a:xfrm>
          <a:prstGeom prst="rect">
            <a:avLst/>
          </a:prstGeom>
          <a:noFill/>
          <a:ln cap="flat" cmpd="sng" w="9525">
            <a:solidFill>
              <a:schemeClr val="dk1"/>
            </a:solidFill>
            <a:prstDash val="solid"/>
            <a:miter/>
            <a:headEnd len="med" w="med" type="none"/>
            <a:tailEnd len="med" w="med" type="none"/>
          </a:ln>
        </p:spPr>
      </p:pic>
      <p:pic>
        <p:nvPicPr>
          <p:cNvPr descr="james_Oglethorpe_Statue_Augusta_GA" id="270" name="Shape 270"/>
          <p:cNvPicPr preferRelativeResize="0"/>
          <p:nvPr>
            <p:ph idx="3" type="body"/>
          </p:nvPr>
        </p:nvPicPr>
        <p:blipFill rotWithShape="1">
          <a:blip r:embed="rId4">
            <a:alphaModFix/>
          </a:blip>
          <a:srcRect b="0" l="0" r="0" t="0"/>
          <a:stretch/>
        </p:blipFill>
        <p:spPr>
          <a:xfrm>
            <a:off x="5133975" y="0"/>
            <a:ext cx="4010025" cy="54863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xEl>
                                              <p:pRg end="0" st="0"/>
                                            </p:txEl>
                                          </p:spTgt>
                                        </p:tgtEl>
                                        <p:attrNameLst>
                                          <p:attrName>style.visibility</p:attrName>
                                        </p:attrNameLst>
                                      </p:cBhvr>
                                      <p:to>
                                        <p:strVal val="visible"/>
                                      </p:to>
                                    </p:set>
                                    <p:animEffect filter="fade" transition="in">
                                      <p:cBhvr>
                                        <p:cTn dur="500"/>
                                        <p:tgtEl>
                                          <p:spTgt spid="26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xEl>
                                              <p:pRg end="1" st="1"/>
                                            </p:txEl>
                                          </p:spTgt>
                                        </p:tgtEl>
                                        <p:attrNameLst>
                                          <p:attrName>style.visibility</p:attrName>
                                        </p:attrNameLst>
                                      </p:cBhvr>
                                      <p:to>
                                        <p:strVal val="visible"/>
                                      </p:to>
                                    </p:set>
                                    <p:animEffect filter="fade" transition="in">
                                      <p:cBhvr>
                                        <p:cTn dur="500"/>
                                        <p:tgtEl>
                                          <p:spTgt spid="26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xEl>
                                              <p:pRg end="2" st="2"/>
                                            </p:txEl>
                                          </p:spTgt>
                                        </p:tgtEl>
                                        <p:attrNameLst>
                                          <p:attrName>style.visibility</p:attrName>
                                        </p:attrNameLst>
                                      </p:cBhvr>
                                      <p:to>
                                        <p:strVal val="visible"/>
                                      </p:to>
                                    </p:set>
                                    <p:animEffect filter="fade" transition="in">
                                      <p:cBhvr>
                                        <p:cTn dur="500"/>
                                        <p:tgtEl>
                                          <p:spTgt spid="26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xEl>
                                              <p:pRg end="3" st="3"/>
                                            </p:txEl>
                                          </p:spTgt>
                                        </p:tgtEl>
                                        <p:attrNameLst>
                                          <p:attrName>style.visibility</p:attrName>
                                        </p:attrNameLst>
                                      </p:cBhvr>
                                      <p:to>
                                        <p:strVal val="visible"/>
                                      </p:to>
                                    </p:set>
                                    <p:animEffect filter="fade" transition="in">
                                      <p:cBhvr>
                                        <p:cTn dur="500"/>
                                        <p:tgtEl>
                                          <p:spTgt spid="26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xEl>
                                              <p:pRg end="4" st="4"/>
                                            </p:txEl>
                                          </p:spTgt>
                                        </p:tgtEl>
                                        <p:attrNameLst>
                                          <p:attrName>style.visibility</p:attrName>
                                        </p:attrNameLst>
                                      </p:cBhvr>
                                      <p:to>
                                        <p:strVal val="visible"/>
                                      </p:to>
                                    </p:set>
                                    <p:animEffect filter="fade" transition="in">
                                      <p:cBhvr>
                                        <p:cTn dur="500"/>
                                        <p:tgtEl>
                                          <p:spTgt spid="26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xEl>
                                              <p:pRg end="5" st="5"/>
                                            </p:txEl>
                                          </p:spTgt>
                                        </p:tgtEl>
                                        <p:attrNameLst>
                                          <p:attrName>style.visibility</p:attrName>
                                        </p:attrNameLst>
                                      </p:cBhvr>
                                      <p:to>
                                        <p:strVal val="visible"/>
                                      </p:to>
                                    </p:set>
                                    <p:animEffect filter="fade" transition="in">
                                      <p:cBhvr>
                                        <p:cTn dur="500"/>
                                        <p:tgtEl>
                                          <p:spTgt spid="26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xEl>
                                              <p:pRg end="6" st="6"/>
                                            </p:txEl>
                                          </p:spTgt>
                                        </p:tgtEl>
                                        <p:attrNameLst>
                                          <p:attrName>style.visibility</p:attrName>
                                        </p:attrNameLst>
                                      </p:cBhvr>
                                      <p:to>
                                        <p:strVal val="visible"/>
                                      </p:to>
                                    </p:set>
                                    <p:animEffect filter="fade" transition="in">
                                      <p:cBhvr>
                                        <p:cTn dur="500"/>
                                        <p:tgtEl>
                                          <p:spTgt spid="268">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4" name="Shape 274"/>
        <p:cNvGrpSpPr/>
        <p:nvPr/>
      </p:nvGrpSpPr>
      <p:grpSpPr>
        <a:xfrm>
          <a:off x="0" y="0"/>
          <a:ext cx="0" cy="0"/>
          <a:chOff x="0" y="0"/>
          <a:chExt cx="0" cy="0"/>
        </a:xfrm>
      </p:grpSpPr>
      <p:sp>
        <p:nvSpPr>
          <p:cNvPr id="275" name="Shape 275"/>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0" i="0" lang="en-US" sz="3500" u="none" cap="none" strike="noStrike">
                <a:solidFill>
                  <a:srgbClr val="6B7C72"/>
                </a:solidFill>
                <a:latin typeface="Quattrocento"/>
                <a:ea typeface="Quattrocento"/>
                <a:cs typeface="Quattrocento"/>
                <a:sym typeface="Quattrocento"/>
              </a:rPr>
              <a:t>COLONIAL DIARIES</a:t>
            </a:r>
          </a:p>
        </p:txBody>
      </p:sp>
      <p:sp>
        <p:nvSpPr>
          <p:cNvPr id="276" name="Shape 276"/>
          <p:cNvSpPr txBox="1"/>
          <p:nvPr>
            <p:ph idx="1" type="body"/>
          </p:nvPr>
        </p:nvSpPr>
        <p:spPr>
          <a:xfrm>
            <a:off x="457200" y="1600200"/>
            <a:ext cx="4038599" cy="4525963"/>
          </a:xfrm>
          <a:prstGeom prst="rect">
            <a:avLst/>
          </a:prstGeom>
          <a:noFill/>
          <a:ln>
            <a:noFill/>
          </a:ln>
        </p:spPr>
        <p:txBody>
          <a:bodyPr anchorCtr="0" anchor="t" bIns="45700" lIns="91425" rIns="91425" tIns="45700">
            <a:noAutofit/>
          </a:bodyPr>
          <a:lstStyle/>
          <a:p>
            <a:pPr indent="0" lvl="0" marL="114300" marR="0" rtl="0" algn="ctr">
              <a:spcBef>
                <a:spcPts val="0"/>
              </a:spcBef>
              <a:spcAft>
                <a:spcPts val="0"/>
              </a:spcAft>
              <a:buClr>
                <a:schemeClr val="accent1"/>
              </a:buClr>
              <a:buSzPct val="25000"/>
              <a:buFont typeface="Arial"/>
              <a:buNone/>
            </a:pPr>
            <a:r>
              <a:rPr b="0" i="0" lang="en-US" sz="2400" u="none" cap="none" strike="noStrike">
                <a:solidFill>
                  <a:schemeClr val="dk2"/>
                </a:solidFill>
                <a:latin typeface="Questrial"/>
                <a:ea typeface="Questrial"/>
                <a:cs typeface="Questrial"/>
                <a:sym typeface="Questrial"/>
              </a:rPr>
              <a:t>Minor</a:t>
            </a:r>
          </a:p>
          <a:p>
            <a:pPr indent="-228600" lvl="0" marL="342900" marR="0" rtl="0" algn="l">
              <a:spcBef>
                <a:spcPts val="480"/>
              </a:spcBef>
              <a:spcAft>
                <a:spcPts val="0"/>
              </a:spcAft>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a:p>
            <a:pPr indent="-228600" lvl="0" marL="342900" marR="0" rtl="0" algn="l">
              <a:spcBef>
                <a:spcPts val="48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Work –</a:t>
            </a:r>
          </a:p>
          <a:p>
            <a:pPr indent="-228600" lvl="0" marL="342900" marR="0" rtl="0" algn="l">
              <a:spcBef>
                <a:spcPts val="480"/>
              </a:spcBef>
              <a:spcAft>
                <a:spcPts val="0"/>
              </a:spcAft>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a:p>
            <a:pPr indent="-228600" lvl="0" marL="342900" marR="0" rtl="0" algn="l">
              <a:spcBef>
                <a:spcPts val="48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Region – </a:t>
            </a:r>
          </a:p>
          <a:p>
            <a:pPr indent="-228600" lvl="0" marL="342900" marR="0" rtl="0" algn="l">
              <a:spcBef>
                <a:spcPts val="480"/>
              </a:spcBef>
              <a:spcAft>
                <a:spcPts val="0"/>
              </a:spcAft>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a:p>
            <a:pPr indent="-228600" lvl="0" marL="342900" marR="0" rtl="0" algn="l">
              <a:spcBef>
                <a:spcPts val="48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Values – </a:t>
            </a:r>
          </a:p>
          <a:p>
            <a:pPr indent="0" lvl="0" marL="114300" marR="0" rtl="0" algn="l">
              <a:spcBef>
                <a:spcPts val="480"/>
              </a:spcBef>
              <a:buClr>
                <a:schemeClr val="accent1"/>
              </a:buClr>
              <a:buSzPct val="25000"/>
              <a:buFont typeface="Arial"/>
              <a:buNone/>
            </a:pPr>
            <a:r>
              <a:rPr b="0" i="0" lang="en-US" sz="2400" u="none" cap="none" strike="noStrike">
                <a:solidFill>
                  <a:schemeClr val="dk2"/>
                </a:solidFill>
                <a:latin typeface="Questrial"/>
                <a:ea typeface="Questrial"/>
                <a:cs typeface="Questrial"/>
                <a:sym typeface="Questrial"/>
              </a:rPr>
              <a:t> </a:t>
            </a:r>
          </a:p>
        </p:txBody>
      </p:sp>
      <p:sp>
        <p:nvSpPr>
          <p:cNvPr id="277" name="Shape 277"/>
          <p:cNvSpPr txBox="1"/>
          <p:nvPr>
            <p:ph idx="2" type="body"/>
          </p:nvPr>
        </p:nvSpPr>
        <p:spPr>
          <a:xfrm>
            <a:off x="4648200" y="1600200"/>
            <a:ext cx="4038599" cy="4525963"/>
          </a:xfrm>
          <a:prstGeom prst="rect">
            <a:avLst/>
          </a:prstGeom>
          <a:noFill/>
          <a:ln>
            <a:noFill/>
          </a:ln>
        </p:spPr>
        <p:txBody>
          <a:bodyPr anchorCtr="0" anchor="t" bIns="45700" lIns="91425" rIns="91425" tIns="45700">
            <a:noAutofit/>
          </a:bodyPr>
          <a:lstStyle/>
          <a:p>
            <a:pPr indent="0" lvl="0" marL="114300" marR="0" rtl="0" algn="ctr">
              <a:spcBef>
                <a:spcPts val="0"/>
              </a:spcBef>
              <a:spcAft>
                <a:spcPts val="0"/>
              </a:spcAft>
              <a:buClr>
                <a:schemeClr val="accent1"/>
              </a:buClr>
              <a:buSzPct val="25000"/>
              <a:buFont typeface="Arial"/>
              <a:buNone/>
            </a:pPr>
            <a:r>
              <a:rPr b="0" i="0" lang="en-US" sz="2400" u="none" cap="none" strike="noStrike">
                <a:solidFill>
                  <a:schemeClr val="dk2"/>
                </a:solidFill>
                <a:latin typeface="Questrial"/>
                <a:ea typeface="Questrial"/>
                <a:cs typeface="Questrial"/>
                <a:sym typeface="Questrial"/>
              </a:rPr>
              <a:t>Byrd</a:t>
            </a:r>
          </a:p>
          <a:p>
            <a:pPr indent="-228600" lvl="0" marL="342900" marR="0" rtl="0" algn="l">
              <a:spcBef>
                <a:spcPts val="480"/>
              </a:spcBef>
              <a:spcAft>
                <a:spcPts val="0"/>
              </a:spcAft>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a:p>
            <a:pPr indent="-228600" lvl="0" marL="342900" marR="0" rtl="0" algn="l">
              <a:spcBef>
                <a:spcPts val="48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Work – </a:t>
            </a:r>
          </a:p>
          <a:p>
            <a:pPr indent="-228600" lvl="0" marL="342900" marR="0" rtl="0" algn="l">
              <a:spcBef>
                <a:spcPts val="480"/>
              </a:spcBef>
              <a:spcAft>
                <a:spcPts val="0"/>
              </a:spcAft>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a:p>
            <a:pPr indent="-228600" lvl="0" marL="342900" marR="0" rtl="0" algn="l">
              <a:spcBef>
                <a:spcPts val="48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Region – </a:t>
            </a:r>
          </a:p>
          <a:p>
            <a:pPr indent="-228600" lvl="0" marL="342900" marR="0" rtl="0" algn="l">
              <a:spcBef>
                <a:spcPts val="480"/>
              </a:spcBef>
              <a:spcAft>
                <a:spcPts val="0"/>
              </a:spcAft>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a:p>
            <a:pPr indent="-228600" lvl="0" marL="342900" marR="0" rtl="0" algn="l">
              <a:spcBef>
                <a:spcPts val="48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Values – </a:t>
            </a:r>
          </a:p>
          <a:p>
            <a:pPr indent="0" lvl="0" marL="114300" marR="0" rtl="0" algn="l">
              <a:spcBef>
                <a:spcPts val="480"/>
              </a:spcBef>
              <a:spcAft>
                <a:spcPts val="0"/>
              </a:spcAft>
              <a:buClr>
                <a:schemeClr val="accent1"/>
              </a:buClr>
              <a:buSzPct val="25000"/>
              <a:buFont typeface="Arial"/>
              <a:buNone/>
            </a:pPr>
            <a:r>
              <a:t/>
            </a:r>
            <a:endParaRPr b="0" i="0" sz="2400" u="none" cap="none" strike="noStrike">
              <a:solidFill>
                <a:schemeClr val="dk2"/>
              </a:solidFill>
              <a:latin typeface="Questrial"/>
              <a:ea typeface="Questrial"/>
              <a:cs typeface="Questrial"/>
              <a:sym typeface="Questrial"/>
            </a:endParaRPr>
          </a:p>
          <a:p>
            <a:pPr indent="0" lvl="0" marL="114300" marR="0" rtl="0" algn="l">
              <a:spcBef>
                <a:spcPts val="480"/>
              </a:spcBef>
              <a:buClr>
                <a:schemeClr val="accent1"/>
              </a:buClr>
              <a:buSzPct val="25000"/>
              <a:buFont typeface="Arial"/>
              <a:buNone/>
            </a:pPr>
            <a:r>
              <a:rPr b="0" i="0" lang="en-US" sz="2400" u="none" cap="none" strike="noStrike">
                <a:solidFill>
                  <a:schemeClr val="dk2"/>
                </a:solidFill>
                <a:latin typeface="Questrial"/>
                <a:ea typeface="Questrial"/>
                <a:cs typeface="Questrial"/>
                <a:sym typeface="Questrial"/>
              </a:rPr>
              <a:t> </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0" name="Shape 140"/>
        <p:cNvGrpSpPr/>
        <p:nvPr/>
      </p:nvGrpSpPr>
      <p:grpSpPr>
        <a:xfrm>
          <a:off x="0" y="0"/>
          <a:ext cx="0" cy="0"/>
          <a:chOff x="0" y="0"/>
          <a:chExt cx="0" cy="0"/>
        </a:xfrm>
      </p:grpSpPr>
      <p:sp>
        <p:nvSpPr>
          <p:cNvPr id="141" name="Shape 141"/>
          <p:cNvSpPr txBox="1"/>
          <p:nvPr>
            <p:ph type="title"/>
          </p:nvPr>
        </p:nvSpPr>
        <p:spPr>
          <a:xfrm>
            <a:off x="426127" y="408371"/>
            <a:ext cx="8260672" cy="1039426"/>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0" i="0" lang="en-US" sz="3500" u="none" cap="none" strike="noStrike">
                <a:solidFill>
                  <a:srgbClr val="6B7C72"/>
                </a:solidFill>
                <a:latin typeface="Quattrocento"/>
                <a:ea typeface="Quattrocento"/>
                <a:cs typeface="Quattrocento"/>
                <a:sym typeface="Quattrocento"/>
              </a:rPr>
              <a:t>PLYMOUTH</a:t>
            </a:r>
          </a:p>
        </p:txBody>
      </p:sp>
      <p:sp>
        <p:nvSpPr>
          <p:cNvPr id="142" name="Shape 142"/>
          <p:cNvSpPr txBox="1"/>
          <p:nvPr>
            <p:ph idx="1" type="body"/>
          </p:nvPr>
        </p:nvSpPr>
        <p:spPr>
          <a:xfrm>
            <a:off x="457200" y="1752600"/>
            <a:ext cx="8229600" cy="4373563"/>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Reasons for coming?</a:t>
            </a:r>
          </a:p>
          <a:p>
            <a:pPr indent="-228600" lvl="0" marL="342900" marR="0" rtl="0" algn="l">
              <a:spcBef>
                <a:spcPts val="480"/>
              </a:spcBef>
              <a:spcAft>
                <a:spcPts val="0"/>
              </a:spcAft>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a:p>
            <a:pPr indent="-228600" lvl="0" marL="342900" marR="0" rtl="0" algn="l">
              <a:spcBef>
                <a:spcPts val="48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Survival owed to Natives – much different relationship at first than at Jamestown – Why? </a:t>
            </a:r>
          </a:p>
          <a:p>
            <a:pPr indent="-233680" lvl="1" marL="640080" marR="0" rtl="0" algn="l">
              <a:spcBef>
                <a:spcPts val="400"/>
              </a:spcBef>
              <a:spcAft>
                <a:spcPts val="0"/>
              </a:spcAft>
              <a:buClr>
                <a:schemeClr val="accent2"/>
              </a:buClr>
              <a:buSzPct val="100000"/>
              <a:buFont typeface="Arial"/>
              <a:buChar char="•"/>
            </a:pPr>
            <a:r>
              <a:rPr b="0" i="0" lang="en-US" sz="2000" u="none" cap="none" strike="noStrike">
                <a:solidFill>
                  <a:schemeClr val="dk2"/>
                </a:solidFill>
                <a:latin typeface="Questrial"/>
                <a:ea typeface="Questrial"/>
                <a:cs typeface="Questrial"/>
                <a:sym typeface="Questrial"/>
              </a:rPr>
              <a:t>Massasoit and Squanto</a:t>
            </a:r>
          </a:p>
          <a:p>
            <a:pPr indent="0" lvl="0" marL="457200" marR="0" rtl="0" algn="l">
              <a:spcBef>
                <a:spcPts val="400"/>
              </a:spcBef>
              <a:buNone/>
            </a:pPr>
            <a:r>
              <a:t/>
            </a:r>
            <a:endParaRPr b="0" i="0" sz="2000" u="none" cap="none" strike="noStrike">
              <a:solidFill>
                <a:schemeClr val="dk2"/>
              </a:solidFill>
              <a:latin typeface="Questrial"/>
              <a:ea typeface="Questrial"/>
              <a:cs typeface="Questrial"/>
              <a:sym typeface="Questrial"/>
            </a:endParaRPr>
          </a:p>
        </p:txBody>
      </p:sp>
      <p:pic>
        <p:nvPicPr>
          <p:cNvPr descr="https://familysearch.org/patron/v2/TH-303-37703-309-27/dist.jpg?ctx=ArtCtxPublic" id="143" name="Shape 143"/>
          <p:cNvPicPr preferRelativeResize="0"/>
          <p:nvPr/>
        </p:nvPicPr>
        <p:blipFill rotWithShape="1">
          <a:blip r:embed="rId3">
            <a:alphaModFix/>
          </a:blip>
          <a:srcRect b="0" l="0" r="0" t="0"/>
          <a:stretch/>
        </p:blipFill>
        <p:spPr>
          <a:xfrm>
            <a:off x="4822580" y="3905248"/>
            <a:ext cx="4286250" cy="2952750"/>
          </a:xfrm>
          <a:prstGeom prst="rect">
            <a:avLst/>
          </a:prstGeom>
          <a:noFill/>
          <a:ln>
            <a:noFill/>
          </a:ln>
        </p:spPr>
      </p:pic>
      <p:pic>
        <p:nvPicPr>
          <p:cNvPr descr="http://upload.wikimedia.org/wikipedia/commons/a/af/John_Howland_House.jpg" id="144" name="Shape 144"/>
          <p:cNvPicPr preferRelativeResize="0"/>
          <p:nvPr/>
        </p:nvPicPr>
        <p:blipFill rotWithShape="1">
          <a:blip r:embed="rId4">
            <a:alphaModFix/>
          </a:blip>
          <a:srcRect b="0" l="0" r="0" t="0"/>
          <a:stretch/>
        </p:blipFill>
        <p:spPr>
          <a:xfrm>
            <a:off x="0" y="4266083"/>
            <a:ext cx="3352799" cy="2591916"/>
          </a:xfrm>
          <a:prstGeom prst="rect">
            <a:avLst/>
          </a:prstGeom>
          <a:noFill/>
          <a:ln>
            <a:noFill/>
          </a:ln>
        </p:spPr>
      </p:pic>
      <p:pic>
        <p:nvPicPr>
          <p:cNvPr descr="http://www.capecodonline.com/apps/pbcsi.dll/bilde?Site=CC&amp;Date=20110309&amp;Category=NEWS&amp;ArtNo=103090305&amp;Ref=AR&amp;maxH=230&amp;maxW=370&amp;border=0&amp;Q=80&amp;cb=20110309101000" id="145" name="Shape 145"/>
          <p:cNvPicPr preferRelativeResize="0"/>
          <p:nvPr/>
        </p:nvPicPr>
        <p:blipFill rotWithShape="1">
          <a:blip r:embed="rId5">
            <a:alphaModFix/>
          </a:blip>
          <a:srcRect b="0" l="0" r="0" t="0"/>
          <a:stretch/>
        </p:blipFill>
        <p:spPr>
          <a:xfrm>
            <a:off x="6172200" y="381000"/>
            <a:ext cx="2743199" cy="21907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0" name="Shape 150"/>
        <p:cNvGrpSpPr/>
        <p:nvPr/>
      </p:nvGrpSpPr>
      <p:grpSpPr>
        <a:xfrm>
          <a:off x="0" y="0"/>
          <a:ext cx="0" cy="0"/>
          <a:chOff x="0" y="0"/>
          <a:chExt cx="0" cy="0"/>
        </a:xfrm>
      </p:grpSpPr>
      <p:sp>
        <p:nvSpPr>
          <p:cNvPr id="151" name="Shape 151"/>
          <p:cNvSpPr txBox="1"/>
          <p:nvPr/>
        </p:nvSpPr>
        <p:spPr>
          <a:xfrm>
            <a:off x="609600" y="290944"/>
            <a:ext cx="7543800" cy="595312"/>
          </a:xfrm>
          <a:prstGeom prst="rect">
            <a:avLst/>
          </a:prstGeom>
          <a:noFill/>
          <a:ln>
            <a:noFill/>
          </a:ln>
          <a:effectLst>
            <a:outerShdw rotWithShape="0" algn="ctr" dir="2700000" dist="35921">
              <a:schemeClr val="dk2"/>
            </a:outerShdw>
          </a:effectLst>
        </p:spPr>
        <p:txBody>
          <a:bodyPr anchorCtr="0" anchor="t" bIns="45700" lIns="91425" rIns="91425" tIns="45700">
            <a:noAutofit/>
          </a:bodyPr>
          <a:lstStyle/>
          <a:p>
            <a:pPr indent="0" lvl="0" marL="0" marR="0" rtl="0" algn="ctr">
              <a:spcBef>
                <a:spcPts val="0"/>
              </a:spcBef>
              <a:buSzPct val="25000"/>
              <a:buNone/>
            </a:pPr>
            <a:r>
              <a:rPr b="1" i="0" lang="en-US" sz="3300" u="none" cap="none" strike="noStrike">
                <a:solidFill>
                  <a:srgbClr val="CC3300"/>
                </a:solidFill>
                <a:latin typeface="Quintessential"/>
                <a:ea typeface="Quintessential"/>
                <a:cs typeface="Quintessential"/>
                <a:sym typeface="Quintessential"/>
              </a:rPr>
              <a:t>English Migration:  1610-1660</a:t>
            </a:r>
          </a:p>
        </p:txBody>
      </p:sp>
      <p:pic>
        <p:nvPicPr>
          <p:cNvPr descr="304690_m_03_01" id="152" name="Shape 152"/>
          <p:cNvPicPr preferRelativeResize="0"/>
          <p:nvPr/>
        </p:nvPicPr>
        <p:blipFill rotWithShape="1">
          <a:blip r:embed="rId3">
            <a:alphaModFix/>
          </a:blip>
          <a:srcRect b="0" l="0" r="0" t="0"/>
          <a:stretch/>
        </p:blipFill>
        <p:spPr>
          <a:xfrm>
            <a:off x="3276600" y="1219200"/>
            <a:ext cx="5722937" cy="5251449"/>
          </a:xfrm>
          <a:prstGeom prst="rect">
            <a:avLst/>
          </a:prstGeom>
          <a:noFill/>
          <a:ln cap="flat" cmpd="sng" w="12700">
            <a:solidFill>
              <a:schemeClr val="dk1"/>
            </a:solidFill>
            <a:prstDash val="solid"/>
            <a:miter/>
            <a:headEnd len="med" w="med" type="none"/>
            <a:tailEnd len="med" w="med" type="none"/>
          </a:ln>
        </p:spPr>
      </p:pic>
      <p:sp>
        <p:nvSpPr>
          <p:cNvPr id="153" name="Shape 153"/>
          <p:cNvSpPr/>
          <p:nvPr/>
        </p:nvSpPr>
        <p:spPr>
          <a:xfrm>
            <a:off x="0" y="1752600"/>
            <a:ext cx="2971799" cy="4985980"/>
          </a:xfrm>
          <a:prstGeom prst="rect">
            <a:avLst/>
          </a:prstGeom>
          <a:noFill/>
          <a:ln>
            <a:noFill/>
          </a:ln>
        </p:spPr>
        <p:txBody>
          <a:bodyPr anchorCtr="0" anchor="t" bIns="45700" lIns="91425" rIns="91425" tIns="45700">
            <a:noAutofit/>
          </a:bodyPr>
          <a:lstStyle/>
          <a:p>
            <a:pPr indent="-285750" lvl="0" marL="285750" marR="0" rtl="0" algn="l">
              <a:spcBef>
                <a:spcPts val="0"/>
              </a:spcBef>
              <a:buClr>
                <a:schemeClr val="dk1"/>
              </a:buClr>
              <a:buSzPct val="100000"/>
              <a:buFont typeface="Arial"/>
              <a:buChar char="•"/>
            </a:pPr>
            <a:r>
              <a:rPr b="0" i="0" lang="en-US" sz="2000" u="none" cap="none" strike="noStrike">
                <a:solidFill>
                  <a:schemeClr val="dk1"/>
                </a:solidFill>
                <a:latin typeface="Quintessential"/>
                <a:ea typeface="Quintessential"/>
                <a:cs typeface="Quintessential"/>
                <a:sym typeface="Quintessential"/>
              </a:rPr>
              <a:t>The Great Migration (1630)</a:t>
            </a: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Font typeface="Arial"/>
              <a:buNone/>
            </a:pPr>
            <a:r>
              <a:t/>
            </a:r>
            <a:endParaRPr b="0" i="0" sz="2000" u="none" cap="none" strike="noStrike">
              <a:solidFill>
                <a:schemeClr val="dk1"/>
              </a:solidFill>
              <a:latin typeface="Quintessential"/>
              <a:ea typeface="Quintessential"/>
              <a:cs typeface="Quintessential"/>
              <a:sym typeface="Quintessential"/>
            </a:endParaRPr>
          </a:p>
          <a:p>
            <a:pPr indent="-285750" lvl="0" marL="285750" marR="0" rtl="0" algn="l">
              <a:spcBef>
                <a:spcPts val="0"/>
              </a:spcBef>
              <a:buClr>
                <a:schemeClr val="dk1"/>
              </a:buClr>
              <a:buSzPct val="100000"/>
              <a:buFont typeface="Arial"/>
              <a:buChar char="•"/>
            </a:pPr>
            <a:r>
              <a:rPr b="0" i="0" lang="en-US" sz="2000" u="none" cap="none" strike="noStrike">
                <a:solidFill>
                  <a:schemeClr val="dk1"/>
                </a:solidFill>
                <a:latin typeface="Quintessential"/>
                <a:ea typeface="Quintessential"/>
                <a:cs typeface="Quintessential"/>
                <a:sym typeface="Quintessential"/>
              </a:rPr>
              <a:t>What were they trying to escape? (2 things)</a:t>
            </a:r>
          </a:p>
          <a:p>
            <a:pPr indent="0" lvl="1" marL="457200" marR="0" rtl="0" algn="l">
              <a:spcBef>
                <a:spcPts val="0"/>
              </a:spcBef>
              <a:buNone/>
            </a:pPr>
            <a:r>
              <a:t/>
            </a:r>
            <a:endParaRPr b="0" i="0" sz="1800" u="none" cap="none" strike="noStrike">
              <a:solidFill>
                <a:schemeClr val="dk1"/>
              </a:solidFill>
              <a:latin typeface="Questrial"/>
              <a:ea typeface="Questrial"/>
              <a:cs typeface="Questrial"/>
              <a:sym typeface="Quest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7" name="Shape 157"/>
        <p:cNvGrpSpPr/>
        <p:nvPr/>
      </p:nvGrpSpPr>
      <p:grpSpPr>
        <a:xfrm>
          <a:off x="0" y="0"/>
          <a:ext cx="0" cy="0"/>
          <a:chOff x="0" y="0"/>
          <a:chExt cx="0" cy="0"/>
        </a:xfrm>
      </p:grpSpPr>
      <p:sp>
        <p:nvSpPr>
          <p:cNvPr id="158" name="Shape 158"/>
          <p:cNvSpPr txBox="1"/>
          <p:nvPr>
            <p:ph type="title"/>
          </p:nvPr>
        </p:nvSpPr>
        <p:spPr>
          <a:xfrm>
            <a:off x="304800" y="381000"/>
            <a:ext cx="8534399" cy="914400"/>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0" i="0" lang="en-US" sz="2400" u="none" cap="none" strike="noStrike">
                <a:solidFill>
                  <a:srgbClr val="6B7C72"/>
                </a:solidFill>
                <a:latin typeface="Quattrocento"/>
                <a:ea typeface="Quattrocento"/>
                <a:cs typeface="Quattrocento"/>
                <a:sym typeface="Quattrocento"/>
              </a:rPr>
              <a:t>WHAT WORDS CAN YOU USE TO DESCRIBE THE PURITANS (BASED ON WHAT YOU KNOW ABOUT THEM NOW)?</a:t>
            </a:r>
          </a:p>
        </p:txBody>
      </p:sp>
      <p:sp>
        <p:nvSpPr>
          <p:cNvPr id="159" name="Shape 159"/>
          <p:cNvSpPr txBox="1"/>
          <p:nvPr>
            <p:ph idx="1" type="body"/>
          </p:nvPr>
        </p:nvSpPr>
        <p:spPr>
          <a:xfrm>
            <a:off x="457200" y="1752600"/>
            <a:ext cx="8229600" cy="4373563"/>
          </a:xfrm>
          <a:prstGeom prst="rect">
            <a:avLst/>
          </a:prstGeom>
          <a:noFill/>
          <a:ln>
            <a:noFill/>
          </a:ln>
        </p:spPr>
        <p:txBody>
          <a:bodyPr anchorCtr="0" anchor="t" bIns="45700" lIns="91425" rIns="91425" tIns="45700">
            <a:noAutofit/>
          </a:bodyPr>
          <a:lstStyle/>
          <a:p>
            <a:pPr indent="-228600" lvl="0" marL="342900" marR="0" rtl="0" algn="l">
              <a:spcBef>
                <a:spcPts val="0"/>
              </a:spcBef>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3" name="Shape 163"/>
        <p:cNvGrpSpPr/>
        <p:nvPr/>
      </p:nvGrpSpPr>
      <p:grpSpPr>
        <a:xfrm>
          <a:off x="0" y="0"/>
          <a:ext cx="0" cy="0"/>
          <a:chOff x="0" y="0"/>
          <a:chExt cx="0" cy="0"/>
        </a:xfrm>
      </p:grpSpPr>
      <p:sp>
        <p:nvSpPr>
          <p:cNvPr id="164" name="Shape 164"/>
          <p:cNvSpPr txBox="1"/>
          <p:nvPr>
            <p:ph type="title"/>
          </p:nvPr>
        </p:nvSpPr>
        <p:spPr>
          <a:xfrm>
            <a:off x="426127" y="408371"/>
            <a:ext cx="6812871" cy="1039426"/>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0" i="0" lang="en-US" sz="2800" u="none" cap="none" strike="noStrike">
                <a:solidFill>
                  <a:srgbClr val="6B7C72"/>
                </a:solidFill>
                <a:latin typeface="Quattrocento"/>
                <a:ea typeface="Quattrocento"/>
                <a:cs typeface="Quattrocento"/>
                <a:sym typeface="Quattrocento"/>
              </a:rPr>
              <a:t>MBC – JOHN WINTHROP</a:t>
            </a:r>
            <a:br>
              <a:rPr b="0" i="0" lang="en-US" sz="2800" u="none" cap="none" strike="noStrike">
                <a:solidFill>
                  <a:srgbClr val="6B7C72"/>
                </a:solidFill>
                <a:latin typeface="Quattrocento"/>
                <a:ea typeface="Quattrocento"/>
                <a:cs typeface="Quattrocento"/>
                <a:sym typeface="Quattrocento"/>
              </a:rPr>
            </a:br>
            <a:r>
              <a:rPr b="0" i="1" lang="en-US" sz="2800" u="none" cap="none" strike="noStrike">
                <a:solidFill>
                  <a:srgbClr val="6B7C72"/>
                </a:solidFill>
                <a:latin typeface="Quattrocento"/>
                <a:ea typeface="Quattrocento"/>
                <a:cs typeface="Quattrocento"/>
                <a:sym typeface="Quattrocento"/>
              </a:rPr>
              <a:t>A MODEL OF CHRISTIAN CHARITY</a:t>
            </a:r>
          </a:p>
        </p:txBody>
      </p:sp>
      <p:sp>
        <p:nvSpPr>
          <p:cNvPr id="165" name="Shape 165"/>
          <p:cNvSpPr txBox="1"/>
          <p:nvPr>
            <p:ph idx="1" type="body"/>
          </p:nvPr>
        </p:nvSpPr>
        <p:spPr>
          <a:xfrm>
            <a:off x="152400" y="1719069"/>
            <a:ext cx="4312327" cy="4681728"/>
          </a:xfrm>
          <a:prstGeom prst="rect">
            <a:avLst/>
          </a:prstGeom>
          <a:noFill/>
          <a:ln>
            <a:noFill/>
          </a:ln>
        </p:spPr>
        <p:txBody>
          <a:bodyPr anchorCtr="0" anchor="t" bIns="45700" lIns="91425" rIns="91425" tIns="45700">
            <a:noAutofit/>
          </a:bodyPr>
          <a:lstStyle/>
          <a:p>
            <a:pPr indent="0" lvl="0" marL="114300" marR="0" rtl="0" algn="l">
              <a:lnSpc>
                <a:spcPct val="80000"/>
              </a:lnSpc>
              <a:spcBef>
                <a:spcPts val="0"/>
              </a:spcBef>
              <a:spcAft>
                <a:spcPts val="0"/>
              </a:spcAft>
              <a:buClr>
                <a:schemeClr val="accent1"/>
              </a:buClr>
              <a:buSzPct val="25000"/>
              <a:buFont typeface="Arial"/>
              <a:buNone/>
            </a:pPr>
            <a:r>
              <a:t/>
            </a:r>
            <a:endParaRPr b="0" i="0" sz="2590"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518"/>
              </a:spcBef>
              <a:spcAft>
                <a:spcPts val="0"/>
              </a:spcAft>
              <a:buClr>
                <a:schemeClr val="accent1"/>
              </a:buClr>
              <a:buSzPct val="99615"/>
              <a:buFont typeface="Arial"/>
              <a:buChar char="•"/>
            </a:pPr>
            <a:r>
              <a:rPr b="0" i="0" lang="en-US" sz="2590" u="none" cap="none" strike="noStrike">
                <a:solidFill>
                  <a:schemeClr val="dk2"/>
                </a:solidFill>
                <a:latin typeface="Questrial"/>
                <a:ea typeface="Questrial"/>
                <a:cs typeface="Questrial"/>
                <a:sym typeface="Questrial"/>
              </a:rPr>
              <a:t>How does this quote </a:t>
            </a:r>
            <a:r>
              <a:rPr lang="en-US" sz="2590"/>
              <a:t>affect</a:t>
            </a:r>
            <a:r>
              <a:rPr b="0" i="0" lang="en-US" sz="2590" u="none" cap="none" strike="noStrike">
                <a:solidFill>
                  <a:schemeClr val="dk2"/>
                </a:solidFill>
                <a:latin typeface="Questrial"/>
                <a:ea typeface="Questrial"/>
                <a:cs typeface="Questrial"/>
                <a:sym typeface="Questrial"/>
              </a:rPr>
              <a:t> the way that the colonists of Massachusetts Bay Colony view themselves and their environment?</a:t>
            </a:r>
          </a:p>
          <a:p>
            <a:pPr indent="0" lvl="0" marL="114300" marR="0" rtl="0" algn="l">
              <a:lnSpc>
                <a:spcPct val="80000"/>
              </a:lnSpc>
              <a:spcBef>
                <a:spcPts val="518"/>
              </a:spcBef>
              <a:spcAft>
                <a:spcPts val="0"/>
              </a:spcAft>
              <a:buClr>
                <a:schemeClr val="accent1"/>
              </a:buClr>
              <a:buSzPct val="25000"/>
              <a:buFont typeface="Arial"/>
              <a:buNone/>
            </a:pPr>
            <a:r>
              <a:t/>
            </a:r>
            <a:endParaRPr b="0" i="0" sz="2590"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518"/>
              </a:spcBef>
              <a:spcAft>
                <a:spcPts val="0"/>
              </a:spcAft>
              <a:buClr>
                <a:schemeClr val="accent1"/>
              </a:buClr>
              <a:buSzPct val="99615"/>
              <a:buFont typeface="Arial"/>
              <a:buChar char="•"/>
            </a:pPr>
            <a:r>
              <a:rPr b="0" i="0" lang="en-US" sz="2590" u="none" cap="none" strike="noStrike">
                <a:solidFill>
                  <a:schemeClr val="dk2"/>
                </a:solidFill>
                <a:latin typeface="Questrial"/>
                <a:ea typeface="Questrial"/>
                <a:cs typeface="Questrial"/>
                <a:sym typeface="Questrial"/>
              </a:rPr>
              <a:t>How does Winthrop expect the people of MBC to conduct themselves?</a:t>
            </a:r>
          </a:p>
          <a:p>
            <a:pPr indent="-228600" lvl="0" marL="342900" marR="0" rtl="0" algn="l">
              <a:lnSpc>
                <a:spcPct val="70000"/>
              </a:lnSpc>
              <a:spcBef>
                <a:spcPts val="518"/>
              </a:spcBef>
              <a:spcAft>
                <a:spcPts val="0"/>
              </a:spcAft>
              <a:buClr>
                <a:schemeClr val="accent1"/>
              </a:buClr>
              <a:buSzPct val="99615"/>
              <a:buFont typeface="Arial"/>
              <a:buNone/>
            </a:pPr>
            <a:r>
              <a:t/>
            </a:r>
            <a:endParaRPr b="0" i="0" sz="2590"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518"/>
              </a:spcBef>
              <a:spcAft>
                <a:spcPts val="0"/>
              </a:spcAft>
              <a:buClr>
                <a:schemeClr val="accent1"/>
              </a:buClr>
              <a:buSzPct val="99615"/>
              <a:buFont typeface="Arial"/>
              <a:buNone/>
            </a:pPr>
            <a:r>
              <a:t/>
            </a:r>
            <a:endParaRPr b="0" i="0" sz="2590"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518"/>
              </a:spcBef>
              <a:spcAft>
                <a:spcPts val="0"/>
              </a:spcAft>
              <a:buClr>
                <a:schemeClr val="accent1"/>
              </a:buClr>
              <a:buSzPct val="99615"/>
              <a:buFont typeface="Arial"/>
              <a:buNone/>
            </a:pPr>
            <a:r>
              <a:t/>
            </a:r>
            <a:endParaRPr b="0" i="0" sz="2590" u="none" cap="none" strike="noStrike">
              <a:solidFill>
                <a:schemeClr val="dk2"/>
              </a:solidFill>
              <a:latin typeface="Questrial"/>
              <a:ea typeface="Questrial"/>
              <a:cs typeface="Questrial"/>
              <a:sym typeface="Questrial"/>
            </a:endParaRPr>
          </a:p>
          <a:p>
            <a:pPr indent="-228600" lvl="0" marL="342900" marR="0" rtl="0" algn="l">
              <a:lnSpc>
                <a:spcPct val="80000"/>
              </a:lnSpc>
              <a:spcBef>
                <a:spcPts val="518"/>
              </a:spcBef>
              <a:buClr>
                <a:schemeClr val="accent1"/>
              </a:buClr>
              <a:buSzPct val="99615"/>
              <a:buFont typeface="Arial"/>
              <a:buNone/>
            </a:pPr>
            <a:r>
              <a:t/>
            </a:r>
            <a:endParaRPr b="0" i="0" sz="2590" u="none" cap="none" strike="noStrike">
              <a:solidFill>
                <a:schemeClr val="dk2"/>
              </a:solidFill>
              <a:latin typeface="Questrial"/>
              <a:ea typeface="Questrial"/>
              <a:cs typeface="Questrial"/>
              <a:sym typeface="Questrial"/>
            </a:endParaRPr>
          </a:p>
        </p:txBody>
      </p:sp>
      <p:sp>
        <p:nvSpPr>
          <p:cNvPr id="166" name="Shape 166"/>
          <p:cNvSpPr txBox="1"/>
          <p:nvPr>
            <p:ph idx="2" type="body"/>
          </p:nvPr>
        </p:nvSpPr>
        <p:spPr>
          <a:xfrm>
            <a:off x="4343400" y="2357105"/>
            <a:ext cx="4648199" cy="3769373"/>
          </a:xfrm>
          <a:prstGeom prst="rect">
            <a:avLst/>
          </a:prstGeom>
          <a:noFill/>
          <a:ln>
            <a:noFill/>
          </a:ln>
        </p:spPr>
        <p:txBody>
          <a:bodyPr anchorCtr="0" anchor="t" bIns="45700" lIns="91425" rIns="91425" tIns="45700">
            <a:noAutofit/>
          </a:bodyPr>
          <a:lstStyle/>
          <a:p>
            <a:pPr indent="-228600" lvl="0" marL="342900" marR="0" rtl="0" algn="l">
              <a:spcBef>
                <a:spcPts val="0"/>
              </a:spcBef>
              <a:buClr>
                <a:schemeClr val="accent1"/>
              </a:buClr>
              <a:buSzPct val="100000"/>
              <a:buFont typeface="Arial"/>
              <a:buChar char="•"/>
            </a:pPr>
            <a:r>
              <a:rPr b="1" i="0" lang="en-US" sz="2400" u="none" cap="none" strike="noStrike">
                <a:solidFill>
                  <a:schemeClr val="dk2"/>
                </a:solidFill>
                <a:latin typeface="Questrial"/>
                <a:ea typeface="Questrial"/>
                <a:cs typeface="Questrial"/>
                <a:sym typeface="Questrial"/>
              </a:rPr>
              <a:t>“We must consider that we shall be as a city upon a hill.  The eyes of all people are upon us.  So that if we shall deal falsely with our God in this work we have undertaken, and so cause Him to withdraw His present help from us, we shall be made a story and a byword through the world.”</a:t>
            </a:r>
          </a:p>
        </p:txBody>
      </p:sp>
      <p:pic>
        <p:nvPicPr>
          <p:cNvPr descr="John Winthrop (1588–1649) political and religious leader" id="167" name="Shape 167"/>
          <p:cNvPicPr preferRelativeResize="0"/>
          <p:nvPr/>
        </p:nvPicPr>
        <p:blipFill rotWithShape="1">
          <a:blip r:embed="rId3">
            <a:alphaModFix/>
          </a:blip>
          <a:srcRect b="0" l="0" r="0" t="0"/>
          <a:stretch/>
        </p:blipFill>
        <p:spPr>
          <a:xfrm>
            <a:off x="7239000" y="29307"/>
            <a:ext cx="1893276" cy="232779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2" name="Shape 172"/>
        <p:cNvGrpSpPr/>
        <p:nvPr/>
      </p:nvGrpSpPr>
      <p:grpSpPr>
        <a:xfrm>
          <a:off x="0" y="0"/>
          <a:ext cx="0" cy="0"/>
          <a:chOff x="0" y="0"/>
          <a:chExt cx="0" cy="0"/>
        </a:xfrm>
      </p:grpSpPr>
      <p:sp>
        <p:nvSpPr>
          <p:cNvPr id="173" name="Shape 173"/>
          <p:cNvSpPr txBox="1"/>
          <p:nvPr>
            <p:ph type="title"/>
          </p:nvPr>
        </p:nvSpPr>
        <p:spPr>
          <a:xfrm>
            <a:off x="426127" y="408371"/>
            <a:ext cx="8260672" cy="1039426"/>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0" i="0" lang="en-US" sz="3500" u="none" cap="none" strike="noStrike">
                <a:solidFill>
                  <a:srgbClr val="6B7C72"/>
                </a:solidFill>
                <a:latin typeface="Quattrocento"/>
                <a:ea typeface="Quattrocento"/>
                <a:cs typeface="Quattrocento"/>
                <a:sym typeface="Quattrocento"/>
              </a:rPr>
              <a:t>MASSACHUSETTS BAY COLONY</a:t>
            </a:r>
          </a:p>
        </p:txBody>
      </p:sp>
      <p:sp>
        <p:nvSpPr>
          <p:cNvPr id="174" name="Shape 174"/>
          <p:cNvSpPr txBox="1"/>
          <p:nvPr>
            <p:ph idx="1" type="body"/>
          </p:nvPr>
        </p:nvSpPr>
        <p:spPr>
          <a:xfrm>
            <a:off x="76200" y="1752600"/>
            <a:ext cx="5943599" cy="4373563"/>
          </a:xfrm>
          <a:prstGeom prst="rect">
            <a:avLst/>
          </a:prstGeom>
          <a:noFill/>
          <a:ln>
            <a:noFill/>
          </a:ln>
        </p:spPr>
        <p:txBody>
          <a:bodyPr anchorCtr="0" anchor="t" bIns="45700" lIns="91425" rIns="91425" tIns="45700">
            <a:noAutofit/>
          </a:bodyPr>
          <a:lstStyle/>
          <a:p>
            <a:pPr indent="0" lvl="0" marL="457200" marR="0" rtl="0" algn="l">
              <a:spcBef>
                <a:spcPts val="0"/>
              </a:spcBef>
              <a:spcAft>
                <a:spcPts val="0"/>
              </a:spcAft>
              <a:buNone/>
            </a:pPr>
            <a:r>
              <a:t/>
            </a:r>
            <a:endParaRPr/>
          </a:p>
          <a:p>
            <a:pPr indent="0" lvl="1" marL="457200" marR="0" rtl="0" algn="l">
              <a:spcBef>
                <a:spcPts val="400"/>
              </a:spcBef>
              <a:spcAft>
                <a:spcPts val="0"/>
              </a:spcAft>
              <a:buClr>
                <a:schemeClr val="accent2"/>
              </a:buClr>
              <a:buSzPct val="25000"/>
              <a:buFont typeface="Arial"/>
              <a:buNone/>
            </a:pPr>
            <a:r>
              <a:t/>
            </a:r>
            <a:endParaRPr b="0" i="0" sz="2000" u="none" cap="none" strike="noStrike">
              <a:solidFill>
                <a:schemeClr val="dk2"/>
              </a:solidFill>
              <a:latin typeface="Questrial"/>
              <a:ea typeface="Questrial"/>
              <a:cs typeface="Questrial"/>
              <a:sym typeface="Questrial"/>
            </a:endParaRPr>
          </a:p>
          <a:p>
            <a:pPr indent="-342900" lvl="1" marL="800100" marR="0" rtl="0" algn="l">
              <a:spcBef>
                <a:spcPts val="400"/>
              </a:spcBef>
              <a:spcAft>
                <a:spcPts val="0"/>
              </a:spcAft>
              <a:buClr>
                <a:schemeClr val="accent2"/>
              </a:buClr>
              <a:buSzPct val="100000"/>
              <a:buFont typeface="Arial"/>
              <a:buChar char="•"/>
            </a:pPr>
            <a:r>
              <a:rPr b="0" i="0" lang="en-US" sz="2000" u="none" cap="none" strike="noStrike">
                <a:solidFill>
                  <a:schemeClr val="dk2"/>
                </a:solidFill>
                <a:latin typeface="Questrial"/>
                <a:ea typeface="Questrial"/>
                <a:cs typeface="Questrial"/>
                <a:sym typeface="Questrial"/>
              </a:rPr>
              <a:t>John Winthrop leads them – a model Christian community</a:t>
            </a:r>
          </a:p>
          <a:p>
            <a:pPr indent="-342900" lvl="1" marL="800100" marR="0" rtl="0" algn="l">
              <a:spcBef>
                <a:spcPts val="400"/>
              </a:spcBef>
              <a:spcAft>
                <a:spcPts val="0"/>
              </a:spcAft>
              <a:buClr>
                <a:schemeClr val="accent2"/>
              </a:buClr>
              <a:buSzPct val="100000"/>
              <a:buFont typeface="Arial"/>
              <a:buNone/>
            </a:pPr>
            <a:r>
              <a:t/>
            </a:r>
            <a:endParaRPr b="0" i="0" sz="2000" u="none" cap="none" strike="noStrike">
              <a:solidFill>
                <a:schemeClr val="dk2"/>
              </a:solidFill>
              <a:latin typeface="Questrial"/>
              <a:ea typeface="Questrial"/>
              <a:cs typeface="Questrial"/>
              <a:sym typeface="Questrial"/>
            </a:endParaRPr>
          </a:p>
          <a:p>
            <a:pPr indent="-342900" lvl="1" marL="800100" marR="0" rtl="0" algn="l">
              <a:spcBef>
                <a:spcPts val="400"/>
              </a:spcBef>
              <a:spcAft>
                <a:spcPts val="0"/>
              </a:spcAft>
              <a:buClr>
                <a:schemeClr val="accent2"/>
              </a:buClr>
              <a:buSzPct val="100000"/>
              <a:buFont typeface="Arial"/>
              <a:buChar char="•"/>
            </a:pPr>
            <a:r>
              <a:rPr b="0" i="0" lang="en-US" sz="2000" u="none" cap="none" strike="noStrike">
                <a:solidFill>
                  <a:schemeClr val="dk2"/>
                </a:solidFill>
                <a:latin typeface="Questrial"/>
                <a:ea typeface="Questrial"/>
                <a:cs typeface="Questrial"/>
                <a:sym typeface="Questrial"/>
              </a:rPr>
              <a:t>Covenant with God – build a community according to the scriptures </a:t>
            </a:r>
          </a:p>
          <a:p>
            <a:pPr indent="-342900" lvl="1" marL="800100" marR="0" rtl="0" algn="l">
              <a:spcBef>
                <a:spcPts val="400"/>
              </a:spcBef>
              <a:spcAft>
                <a:spcPts val="0"/>
              </a:spcAft>
              <a:buClr>
                <a:schemeClr val="accent2"/>
              </a:buClr>
              <a:buSzPct val="100000"/>
              <a:buFont typeface="Arial"/>
              <a:buNone/>
            </a:pPr>
            <a:r>
              <a:t/>
            </a:r>
            <a:endParaRPr b="0" i="0" sz="2000" u="none" cap="none" strike="noStrike">
              <a:solidFill>
                <a:schemeClr val="dk2"/>
              </a:solidFill>
              <a:latin typeface="Questrial"/>
              <a:ea typeface="Questrial"/>
              <a:cs typeface="Questrial"/>
              <a:sym typeface="Questrial"/>
            </a:endParaRPr>
          </a:p>
          <a:p>
            <a:pPr indent="-342900" lvl="1" marL="800100" marR="0" rtl="0" algn="l">
              <a:spcBef>
                <a:spcPts val="400"/>
              </a:spcBef>
              <a:buClr>
                <a:schemeClr val="accent2"/>
              </a:buClr>
              <a:buSzPct val="100000"/>
              <a:buFont typeface="Arial"/>
              <a:buChar char="•"/>
            </a:pPr>
            <a:r>
              <a:rPr b="0" i="0" lang="en-US" sz="2000" u="none" cap="none" strike="noStrike">
                <a:solidFill>
                  <a:schemeClr val="dk2"/>
                </a:solidFill>
                <a:latin typeface="Questrial"/>
                <a:ea typeface="Questrial"/>
                <a:cs typeface="Questrial"/>
                <a:sym typeface="Questrial"/>
              </a:rPr>
              <a:t>Commonwealth – abide by English law and the Bible; The New England Way – cooperation btwn. Church and State</a:t>
            </a:r>
          </a:p>
        </p:txBody>
      </p:sp>
      <p:pic>
        <p:nvPicPr>
          <p:cNvPr descr="http://sites.lafayette.edu/phillipc/files/2013/12/MBC-seal.png" id="175" name="Shape 175"/>
          <p:cNvPicPr preferRelativeResize="0"/>
          <p:nvPr/>
        </p:nvPicPr>
        <p:blipFill rotWithShape="1">
          <a:blip r:embed="rId3">
            <a:alphaModFix/>
          </a:blip>
          <a:srcRect b="0" l="0" r="0" t="0"/>
          <a:stretch/>
        </p:blipFill>
        <p:spPr>
          <a:xfrm>
            <a:off x="6038798" y="3048000"/>
            <a:ext cx="3105200" cy="38099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9" name="Shape 179"/>
        <p:cNvGrpSpPr/>
        <p:nvPr/>
      </p:nvGrpSpPr>
      <p:grpSpPr>
        <a:xfrm>
          <a:off x="0" y="0"/>
          <a:ext cx="0" cy="0"/>
          <a:chOff x="0" y="0"/>
          <a:chExt cx="0" cy="0"/>
        </a:xfrm>
      </p:grpSpPr>
      <p:sp>
        <p:nvSpPr>
          <p:cNvPr id="180" name="Shape 180"/>
          <p:cNvSpPr txBox="1"/>
          <p:nvPr>
            <p:ph type="title"/>
          </p:nvPr>
        </p:nvSpPr>
        <p:spPr>
          <a:xfrm>
            <a:off x="426127" y="408371"/>
            <a:ext cx="8260672" cy="1039426"/>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0" i="0" lang="en-US" sz="3500" u="none" cap="none" strike="noStrike">
                <a:solidFill>
                  <a:srgbClr val="6B7C72"/>
                </a:solidFill>
                <a:latin typeface="Quattrocento"/>
                <a:ea typeface="Quattrocento"/>
                <a:cs typeface="Quattrocento"/>
                <a:sym typeface="Quattrocento"/>
              </a:rPr>
              <a:t>OLD DELUDER LAW – 1647 </a:t>
            </a:r>
          </a:p>
        </p:txBody>
      </p:sp>
      <p:sp>
        <p:nvSpPr>
          <p:cNvPr id="181" name="Shape 181"/>
          <p:cNvSpPr txBox="1"/>
          <p:nvPr>
            <p:ph idx="1" type="body"/>
          </p:nvPr>
        </p:nvSpPr>
        <p:spPr>
          <a:xfrm>
            <a:off x="457200" y="1752600"/>
            <a:ext cx="8229600" cy="4373563"/>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All towns must maintain schools – Why was education so important to MBC?</a:t>
            </a:r>
          </a:p>
          <a:p>
            <a:pPr indent="-228600" lvl="0" marL="342900" marR="0" rtl="0" algn="l">
              <a:spcBef>
                <a:spcPts val="480"/>
              </a:spcBef>
              <a:spcAft>
                <a:spcPts val="0"/>
              </a:spcAft>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a:p>
            <a:pPr indent="-228600" lvl="0" marL="342900" marR="0" rtl="0" algn="l">
              <a:spcBef>
                <a:spcPts val="480"/>
              </a:spcBef>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5" name="Shape 185"/>
        <p:cNvGrpSpPr/>
        <p:nvPr/>
      </p:nvGrpSpPr>
      <p:grpSpPr>
        <a:xfrm>
          <a:off x="0" y="0"/>
          <a:ext cx="0" cy="0"/>
          <a:chOff x="0" y="0"/>
          <a:chExt cx="0" cy="0"/>
        </a:xfrm>
      </p:grpSpPr>
      <p:sp>
        <p:nvSpPr>
          <p:cNvPr id="186" name="Shape 186"/>
          <p:cNvSpPr txBox="1"/>
          <p:nvPr>
            <p:ph type="title"/>
          </p:nvPr>
        </p:nvSpPr>
        <p:spPr>
          <a:xfrm>
            <a:off x="426127" y="408371"/>
            <a:ext cx="8260672" cy="1039426"/>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Quattrocento"/>
              <a:buNone/>
            </a:pPr>
            <a:r>
              <a:rPr b="0" i="0" lang="en-US" sz="3500" u="none" cap="none" strike="noStrike">
                <a:solidFill>
                  <a:srgbClr val="6B7C72"/>
                </a:solidFill>
                <a:latin typeface="Quattrocento"/>
                <a:ea typeface="Quattrocento"/>
                <a:cs typeface="Quattrocento"/>
                <a:sym typeface="Quattrocento"/>
              </a:rPr>
              <a:t>DELUDER </a:t>
            </a:r>
          </a:p>
        </p:txBody>
      </p:sp>
      <p:sp>
        <p:nvSpPr>
          <p:cNvPr id="187" name="Shape 187"/>
          <p:cNvSpPr txBox="1"/>
          <p:nvPr>
            <p:ph idx="1" type="body"/>
          </p:nvPr>
        </p:nvSpPr>
        <p:spPr>
          <a:xfrm>
            <a:off x="457200" y="1752600"/>
            <a:ext cx="8229600" cy="4373563"/>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400" u="none" cap="none" strike="noStrike">
                <a:solidFill>
                  <a:schemeClr val="dk2"/>
                </a:solidFill>
                <a:latin typeface="Questrial"/>
                <a:ea typeface="Questrial"/>
                <a:cs typeface="Questrial"/>
                <a:sym typeface="Questrial"/>
              </a:rPr>
              <a:t>Avoid the “chief project of that old Deluder, Satan, to keep men from the knowledge of the Scriptures”</a:t>
            </a:r>
          </a:p>
          <a:p>
            <a:pPr indent="-228600" lvl="0" marL="342900" marR="0" rtl="0" algn="l">
              <a:spcBef>
                <a:spcPts val="480"/>
              </a:spcBef>
              <a:buClr>
                <a:schemeClr val="accent1"/>
              </a:buClr>
              <a:buSzPct val="100000"/>
              <a:buFont typeface="Arial"/>
              <a:buNone/>
            </a:pPr>
            <a:r>
              <a:t/>
            </a:r>
            <a:endParaRPr b="0" i="0" sz="2400" u="none" cap="none" strike="noStrike">
              <a:solidFill>
                <a:schemeClr val="dk2"/>
              </a:solidFill>
              <a:latin typeface="Questrial"/>
              <a:ea typeface="Questrial"/>
              <a:cs typeface="Questrial"/>
              <a:sym typeface="Questrial"/>
            </a:endParaRPr>
          </a:p>
        </p:txBody>
      </p:sp>
      <p:pic>
        <p:nvPicPr>
          <p:cNvPr descr="devil2" id="188" name="Shape 188"/>
          <p:cNvPicPr preferRelativeResize="0"/>
          <p:nvPr/>
        </p:nvPicPr>
        <p:blipFill rotWithShape="1">
          <a:blip r:embed="rId3">
            <a:alphaModFix/>
          </a:blip>
          <a:srcRect b="0" l="0" r="0" t="0"/>
          <a:stretch/>
        </p:blipFill>
        <p:spPr>
          <a:xfrm>
            <a:off x="990600" y="2719386"/>
            <a:ext cx="3429000" cy="4041915"/>
          </a:xfrm>
          <a:prstGeom prst="rect">
            <a:avLst/>
          </a:prstGeom>
          <a:noFill/>
          <a:ln>
            <a:noFill/>
          </a:ln>
        </p:spPr>
      </p:pic>
      <p:pic>
        <p:nvPicPr>
          <p:cNvPr descr="http://law2.umkc.edu/faculty/projects/ftrials/salem/SAL_HANG.JPG" id="189" name="Shape 189"/>
          <p:cNvPicPr preferRelativeResize="0"/>
          <p:nvPr/>
        </p:nvPicPr>
        <p:blipFill rotWithShape="1">
          <a:blip r:embed="rId4">
            <a:alphaModFix/>
          </a:blip>
          <a:srcRect b="0" l="0" r="0" t="0"/>
          <a:stretch/>
        </p:blipFill>
        <p:spPr>
          <a:xfrm>
            <a:off x="4583264" y="3200400"/>
            <a:ext cx="3947473" cy="3429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3" name="Shape 193"/>
        <p:cNvGrpSpPr/>
        <p:nvPr/>
      </p:nvGrpSpPr>
      <p:grpSpPr>
        <a:xfrm>
          <a:off x="0" y="0"/>
          <a:ext cx="0" cy="0"/>
          <a:chOff x="0" y="0"/>
          <a:chExt cx="0" cy="0"/>
        </a:xfrm>
      </p:grpSpPr>
      <p:pic>
        <p:nvPicPr>
          <p:cNvPr descr="13 colonies blank" id="194" name="Shape 194"/>
          <p:cNvPicPr preferRelativeResize="0"/>
          <p:nvPr>
            <p:ph idx="1" type="body"/>
          </p:nvPr>
        </p:nvPicPr>
        <p:blipFill rotWithShape="1">
          <a:blip r:embed="rId3">
            <a:alphaModFix/>
          </a:blip>
          <a:srcRect b="0" l="0" r="0" t="0"/>
          <a:stretch/>
        </p:blipFill>
        <p:spPr>
          <a:xfrm>
            <a:off x="0" y="0"/>
            <a:ext cx="4876800" cy="6858000"/>
          </a:xfrm>
          <a:prstGeom prst="rect">
            <a:avLst/>
          </a:prstGeom>
          <a:noFill/>
          <a:ln>
            <a:noFill/>
          </a:ln>
        </p:spPr>
      </p:pic>
      <p:sp>
        <p:nvSpPr>
          <p:cNvPr id="195" name="Shape 195"/>
          <p:cNvSpPr txBox="1"/>
          <p:nvPr>
            <p:ph idx="2" type="body"/>
          </p:nvPr>
        </p:nvSpPr>
        <p:spPr>
          <a:xfrm>
            <a:off x="5715000" y="0"/>
            <a:ext cx="3429000" cy="6858000"/>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Massachusetts</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New Hampshire</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Rhode Island</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Connecticut</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New York</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New Jersey</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Pennsylvania</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Delaware</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Maryland</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Virginia</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North Carolina</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South Carolina</a:t>
            </a:r>
          </a:p>
          <a:p>
            <a:pPr indent="-228600" lvl="0" marL="342900" marR="0" rtl="0" algn="l">
              <a:spcBef>
                <a:spcPts val="560"/>
              </a:spcBef>
              <a:buClr>
                <a:schemeClr val="accent1"/>
              </a:buClr>
              <a:buSzPct val="100000"/>
              <a:buFont typeface="Arial"/>
              <a:buChar char="•"/>
            </a:pPr>
            <a:r>
              <a:rPr b="0" i="0" lang="en-US" sz="2800" u="none" cap="none" strike="noStrike">
                <a:solidFill>
                  <a:schemeClr val="dk2"/>
                </a:solidFill>
                <a:latin typeface="Questrial"/>
                <a:ea typeface="Questrial"/>
                <a:cs typeface="Questrial"/>
                <a:sym typeface="Questrial"/>
              </a:rPr>
              <a:t>Georgia</a:t>
            </a:r>
          </a:p>
        </p:txBody>
      </p:sp>
      <p:cxnSp>
        <p:nvCxnSpPr>
          <p:cNvPr id="196" name="Shape 196"/>
          <p:cNvCxnSpPr/>
          <p:nvPr/>
        </p:nvCxnSpPr>
        <p:spPr>
          <a:xfrm flipH="1" rot="10800000">
            <a:off x="3581400" y="228600"/>
            <a:ext cx="2286000" cy="1981200"/>
          </a:xfrm>
          <a:prstGeom prst="straightConnector1">
            <a:avLst/>
          </a:prstGeom>
          <a:noFill/>
          <a:ln cap="flat" cmpd="sng" w="12700">
            <a:solidFill>
              <a:srgbClr val="002060"/>
            </a:solidFill>
            <a:prstDash val="solid"/>
            <a:round/>
            <a:headEnd len="med" w="med" type="none"/>
            <a:tailEnd len="med" w="med" type="none"/>
          </a:ln>
        </p:spPr>
      </p:cxnSp>
      <p:cxnSp>
        <p:nvCxnSpPr>
          <p:cNvPr id="197" name="Shape 197"/>
          <p:cNvCxnSpPr/>
          <p:nvPr/>
        </p:nvCxnSpPr>
        <p:spPr>
          <a:xfrm flipH="1">
            <a:off x="3505200" y="762000"/>
            <a:ext cx="2362200" cy="990600"/>
          </a:xfrm>
          <a:prstGeom prst="straightConnector1">
            <a:avLst/>
          </a:prstGeom>
          <a:noFill/>
          <a:ln cap="flat" cmpd="sng" w="12700">
            <a:solidFill>
              <a:srgbClr val="002060"/>
            </a:solidFill>
            <a:prstDash val="solid"/>
            <a:round/>
            <a:headEnd len="med" w="med" type="none"/>
            <a:tailEnd len="med" w="med" type="none"/>
          </a:ln>
        </p:spPr>
      </p:cxnSp>
      <p:cxnSp>
        <p:nvCxnSpPr>
          <p:cNvPr id="198" name="Shape 198"/>
          <p:cNvCxnSpPr/>
          <p:nvPr/>
        </p:nvCxnSpPr>
        <p:spPr>
          <a:xfrm flipH="1">
            <a:off x="3657600" y="1295400"/>
            <a:ext cx="2209800" cy="1143000"/>
          </a:xfrm>
          <a:prstGeom prst="straightConnector1">
            <a:avLst/>
          </a:prstGeom>
          <a:noFill/>
          <a:ln cap="flat" cmpd="sng" w="12700">
            <a:solidFill>
              <a:srgbClr val="002060"/>
            </a:solidFill>
            <a:prstDash val="solid"/>
            <a:round/>
            <a:headEnd len="med" w="med" type="none"/>
            <a:tailEnd len="med" w="med" type="none"/>
          </a:ln>
        </p:spPr>
      </p:cxnSp>
      <p:cxnSp>
        <p:nvCxnSpPr>
          <p:cNvPr id="199" name="Shape 199"/>
          <p:cNvCxnSpPr/>
          <p:nvPr/>
        </p:nvCxnSpPr>
        <p:spPr>
          <a:xfrm flipH="1">
            <a:off x="3352800" y="1828800"/>
            <a:ext cx="2514600" cy="609600"/>
          </a:xfrm>
          <a:prstGeom prst="straightConnector1">
            <a:avLst/>
          </a:prstGeom>
          <a:noFill/>
          <a:ln cap="flat" cmpd="sng" w="12700">
            <a:solidFill>
              <a:srgbClr val="002060"/>
            </a:solidFill>
            <a:prstDash val="solid"/>
            <a:round/>
            <a:headEnd len="med" w="med" type="none"/>
            <a:tailEnd len="med" w="med" type="none"/>
          </a:ln>
        </p:spPr>
      </p:cxnSp>
      <p:cxnSp>
        <p:nvCxnSpPr>
          <p:cNvPr id="200" name="Shape 200"/>
          <p:cNvCxnSpPr/>
          <p:nvPr/>
        </p:nvCxnSpPr>
        <p:spPr>
          <a:xfrm flipH="1">
            <a:off x="3048000" y="2286000"/>
            <a:ext cx="2819400" cy="304800"/>
          </a:xfrm>
          <a:prstGeom prst="straightConnector1">
            <a:avLst/>
          </a:prstGeom>
          <a:noFill/>
          <a:ln cap="flat" cmpd="sng" w="12700">
            <a:solidFill>
              <a:srgbClr val="002060"/>
            </a:solidFill>
            <a:prstDash val="solid"/>
            <a:round/>
            <a:headEnd len="med" w="med" type="none"/>
            <a:tailEnd len="med" w="med" type="none"/>
          </a:ln>
        </p:spPr>
      </p:cxnSp>
      <p:cxnSp>
        <p:nvCxnSpPr>
          <p:cNvPr id="201" name="Shape 201"/>
          <p:cNvCxnSpPr/>
          <p:nvPr/>
        </p:nvCxnSpPr>
        <p:spPr>
          <a:xfrm flipH="1">
            <a:off x="2895600" y="2819400"/>
            <a:ext cx="2971800" cy="152400"/>
          </a:xfrm>
          <a:prstGeom prst="straightConnector1">
            <a:avLst/>
          </a:prstGeom>
          <a:noFill/>
          <a:ln cap="flat" cmpd="sng" w="12700">
            <a:solidFill>
              <a:srgbClr val="002060"/>
            </a:solidFill>
            <a:prstDash val="solid"/>
            <a:round/>
            <a:headEnd len="med" w="med" type="none"/>
            <a:tailEnd len="med" w="med" type="none"/>
          </a:ln>
        </p:spPr>
      </p:cxnSp>
      <p:cxnSp>
        <p:nvCxnSpPr>
          <p:cNvPr id="202" name="Shape 202"/>
          <p:cNvCxnSpPr/>
          <p:nvPr/>
        </p:nvCxnSpPr>
        <p:spPr>
          <a:xfrm rot="10800000">
            <a:off x="2209800" y="3048000"/>
            <a:ext cx="3657600" cy="304800"/>
          </a:xfrm>
          <a:prstGeom prst="straightConnector1">
            <a:avLst/>
          </a:prstGeom>
          <a:noFill/>
          <a:ln cap="flat" cmpd="sng" w="12700">
            <a:solidFill>
              <a:srgbClr val="002060"/>
            </a:solidFill>
            <a:prstDash val="solid"/>
            <a:round/>
            <a:headEnd len="med" w="med" type="none"/>
            <a:tailEnd len="med" w="med" type="none"/>
          </a:ln>
        </p:spPr>
      </p:cxnSp>
      <p:cxnSp>
        <p:nvCxnSpPr>
          <p:cNvPr id="203" name="Shape 203"/>
          <p:cNvCxnSpPr/>
          <p:nvPr/>
        </p:nvCxnSpPr>
        <p:spPr>
          <a:xfrm rot="10800000">
            <a:off x="2590800" y="3429000"/>
            <a:ext cx="3276600" cy="381000"/>
          </a:xfrm>
          <a:prstGeom prst="straightConnector1">
            <a:avLst/>
          </a:prstGeom>
          <a:noFill/>
          <a:ln cap="flat" cmpd="sng" w="12700">
            <a:solidFill>
              <a:srgbClr val="002060"/>
            </a:solidFill>
            <a:prstDash val="solid"/>
            <a:round/>
            <a:headEnd len="med" w="med" type="none"/>
            <a:tailEnd len="med" w="med" type="none"/>
          </a:ln>
        </p:spPr>
      </p:cxnSp>
      <p:cxnSp>
        <p:nvCxnSpPr>
          <p:cNvPr id="204" name="Shape 204"/>
          <p:cNvCxnSpPr/>
          <p:nvPr/>
        </p:nvCxnSpPr>
        <p:spPr>
          <a:xfrm rot="10800000">
            <a:off x="2286000" y="3505200"/>
            <a:ext cx="3581400" cy="838200"/>
          </a:xfrm>
          <a:prstGeom prst="straightConnector1">
            <a:avLst/>
          </a:prstGeom>
          <a:noFill/>
          <a:ln cap="flat" cmpd="sng" w="12700">
            <a:solidFill>
              <a:srgbClr val="002060"/>
            </a:solidFill>
            <a:prstDash val="solid"/>
            <a:round/>
            <a:headEnd len="med" w="med" type="none"/>
            <a:tailEnd len="med" w="med" type="none"/>
          </a:ln>
        </p:spPr>
      </p:cxnSp>
      <p:cxnSp>
        <p:nvCxnSpPr>
          <p:cNvPr id="205" name="Shape 205"/>
          <p:cNvCxnSpPr/>
          <p:nvPr/>
        </p:nvCxnSpPr>
        <p:spPr>
          <a:xfrm rot="10800000">
            <a:off x="1828800" y="4038600"/>
            <a:ext cx="4038600" cy="838200"/>
          </a:xfrm>
          <a:prstGeom prst="straightConnector1">
            <a:avLst/>
          </a:prstGeom>
          <a:noFill/>
          <a:ln cap="flat" cmpd="sng" w="12700">
            <a:solidFill>
              <a:srgbClr val="002060"/>
            </a:solidFill>
            <a:prstDash val="solid"/>
            <a:round/>
            <a:headEnd len="med" w="med" type="none"/>
            <a:tailEnd len="med" w="med" type="none"/>
          </a:ln>
        </p:spPr>
      </p:cxnSp>
      <p:cxnSp>
        <p:nvCxnSpPr>
          <p:cNvPr id="206" name="Shape 206"/>
          <p:cNvCxnSpPr/>
          <p:nvPr/>
        </p:nvCxnSpPr>
        <p:spPr>
          <a:xfrm rot="10800000">
            <a:off x="1752600" y="4648200"/>
            <a:ext cx="4114800" cy="762000"/>
          </a:xfrm>
          <a:prstGeom prst="straightConnector1">
            <a:avLst/>
          </a:prstGeom>
          <a:noFill/>
          <a:ln cap="flat" cmpd="sng" w="12700">
            <a:solidFill>
              <a:srgbClr val="002060"/>
            </a:solidFill>
            <a:prstDash val="solid"/>
            <a:round/>
            <a:headEnd len="med" w="med" type="none"/>
            <a:tailEnd len="med" w="med" type="none"/>
          </a:ln>
        </p:spPr>
      </p:cxnSp>
      <p:cxnSp>
        <p:nvCxnSpPr>
          <p:cNvPr id="207" name="Shape 207"/>
          <p:cNvCxnSpPr/>
          <p:nvPr/>
        </p:nvCxnSpPr>
        <p:spPr>
          <a:xfrm rot="10800000">
            <a:off x="1219200" y="5334000"/>
            <a:ext cx="4648200" cy="533400"/>
          </a:xfrm>
          <a:prstGeom prst="straightConnector1">
            <a:avLst/>
          </a:prstGeom>
          <a:noFill/>
          <a:ln cap="flat" cmpd="sng" w="12700">
            <a:solidFill>
              <a:srgbClr val="002060"/>
            </a:solidFill>
            <a:prstDash val="solid"/>
            <a:round/>
            <a:headEnd len="med" w="med" type="none"/>
            <a:tailEnd len="med" w="med" type="none"/>
          </a:ln>
        </p:spPr>
      </p:cxnSp>
      <p:cxnSp>
        <p:nvCxnSpPr>
          <p:cNvPr id="208" name="Shape 208"/>
          <p:cNvCxnSpPr/>
          <p:nvPr/>
        </p:nvCxnSpPr>
        <p:spPr>
          <a:xfrm rot="10800000">
            <a:off x="609600" y="5943600"/>
            <a:ext cx="5257800" cy="457200"/>
          </a:xfrm>
          <a:prstGeom prst="straightConnector1">
            <a:avLst/>
          </a:prstGeom>
          <a:noFill/>
          <a:ln cap="flat" cmpd="sng" w="12700">
            <a:solidFill>
              <a:srgbClr val="002060"/>
            </a:solidFill>
            <a:prstDash val="solid"/>
            <a:round/>
            <a:headEnd len="med" w="med" type="none"/>
            <a:tailEnd len="med" w="med"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96"/>
                                        </p:tgtEl>
                                        <p:attrNameLst>
                                          <p:attrName>style.visibility</p:attrName>
                                        </p:attrNameLst>
                                      </p:cBhvr>
                                      <p:to>
                                        <p:strVal val="visible"/>
                                      </p:to>
                                    </p:set>
                                    <p:anim calcmode="lin" valueType="num">
                                      <p:cBhvr additive="base">
                                        <p:cTn dur="1000"/>
                                        <p:tgtEl>
                                          <p:spTgt spid="196"/>
                                        </p:tgtEl>
                                        <p:attrNameLst>
                                          <p:attrName>ppt_y</p:attrName>
                                        </p:attrNameLst>
                                      </p:cBhvr>
                                      <p:tavLst>
                                        <p:tav fmla="" tm="0">
                                          <p:val>
                                            <p:strVal val="#ppt_y+1"/>
                                          </p:val>
                                        </p:tav>
                                        <p:tav fmla="" tm="100000">
                                          <p:val>
                                            <p:strVal val="#ppt_y"/>
                                          </p:val>
                                        </p:tav>
                                      </p:tavLst>
                                    </p:anim>
                                  </p:childTnLst>
                                </p:cTn>
                              </p:par>
                            </p:childTnLst>
                          </p:cTn>
                        </p:par>
                        <p:par>
                          <p:cTn fill="hold">
                            <p:stCondLst>
                              <p:cond delay="1000"/>
                            </p:stCondLst>
                            <p:childTnLst>
                              <p:par>
                                <p:cTn fill="hold" nodeType="afterEffect" presetClass="entr" presetID="2" presetSubtype="4">
                                  <p:stCondLst>
                                    <p:cond delay="0"/>
                                  </p:stCondLst>
                                  <p:childTnLst>
                                    <p:set>
                                      <p:cBhvr>
                                        <p:cTn dur="1" fill="hold">
                                          <p:stCondLst>
                                            <p:cond delay="0"/>
                                          </p:stCondLst>
                                        </p:cTn>
                                        <p:tgtEl>
                                          <p:spTgt spid="197"/>
                                        </p:tgtEl>
                                        <p:attrNameLst>
                                          <p:attrName>style.visibility</p:attrName>
                                        </p:attrNameLst>
                                      </p:cBhvr>
                                      <p:to>
                                        <p:strVal val="visible"/>
                                      </p:to>
                                    </p:set>
                                    <p:anim calcmode="lin" valueType="num">
                                      <p:cBhvr additive="base">
                                        <p:cTn dur="1000"/>
                                        <p:tgtEl>
                                          <p:spTgt spid="197"/>
                                        </p:tgtEl>
                                        <p:attrNameLst>
                                          <p:attrName>ppt_y</p:attrName>
                                        </p:attrNameLst>
                                      </p:cBhvr>
                                      <p:tavLst>
                                        <p:tav fmla="" tm="0">
                                          <p:val>
                                            <p:strVal val="#ppt_y+1"/>
                                          </p:val>
                                        </p:tav>
                                        <p:tav fmla="" tm="100000">
                                          <p:val>
                                            <p:strVal val="#ppt_y"/>
                                          </p:val>
                                        </p:tav>
                                      </p:tavLst>
                                    </p:anim>
                                  </p:childTnLst>
                                </p:cTn>
                              </p:par>
                            </p:childTnLst>
                          </p:cTn>
                        </p:par>
                        <p:par>
                          <p:cTn fill="hold">
                            <p:stCondLst>
                              <p:cond delay="2000"/>
                            </p:stCondLst>
                            <p:childTnLst>
                              <p:par>
                                <p:cTn fill="hold" nodeType="afterEffect" presetClass="entr" presetID="2" presetSubtype="4">
                                  <p:stCondLst>
                                    <p:cond delay="0"/>
                                  </p:stCondLst>
                                  <p:childTnLst>
                                    <p:set>
                                      <p:cBhvr>
                                        <p:cTn dur="1" fill="hold">
                                          <p:stCondLst>
                                            <p:cond delay="0"/>
                                          </p:stCondLst>
                                        </p:cTn>
                                        <p:tgtEl>
                                          <p:spTgt spid="198"/>
                                        </p:tgtEl>
                                        <p:attrNameLst>
                                          <p:attrName>style.visibility</p:attrName>
                                        </p:attrNameLst>
                                      </p:cBhvr>
                                      <p:to>
                                        <p:strVal val="visible"/>
                                      </p:to>
                                    </p:set>
                                    <p:anim calcmode="lin" valueType="num">
                                      <p:cBhvr additive="base">
                                        <p:cTn dur="1000"/>
                                        <p:tgtEl>
                                          <p:spTgt spid="198"/>
                                        </p:tgtEl>
                                        <p:attrNameLst>
                                          <p:attrName>ppt_y</p:attrName>
                                        </p:attrNameLst>
                                      </p:cBhvr>
                                      <p:tavLst>
                                        <p:tav fmla="" tm="0">
                                          <p:val>
                                            <p:strVal val="#ppt_y+1"/>
                                          </p:val>
                                        </p:tav>
                                        <p:tav fmla="" tm="100000">
                                          <p:val>
                                            <p:strVal val="#ppt_y"/>
                                          </p:val>
                                        </p:tav>
                                      </p:tavLst>
                                    </p:anim>
                                  </p:childTnLst>
                                </p:cTn>
                              </p:par>
                            </p:childTnLst>
                          </p:cTn>
                        </p:par>
                        <p:par>
                          <p:cTn fill="hold">
                            <p:stCondLst>
                              <p:cond delay="3000"/>
                            </p:stCondLst>
                            <p:childTnLst>
                              <p:par>
                                <p:cTn fill="hold" nodeType="afterEffect" presetClass="entr" presetID="2" presetSubtype="4">
                                  <p:stCondLst>
                                    <p:cond delay="0"/>
                                  </p:stCondLst>
                                  <p:childTnLst>
                                    <p:set>
                                      <p:cBhvr>
                                        <p:cTn dur="1" fill="hold">
                                          <p:stCondLst>
                                            <p:cond delay="0"/>
                                          </p:stCondLst>
                                        </p:cTn>
                                        <p:tgtEl>
                                          <p:spTgt spid="199"/>
                                        </p:tgtEl>
                                        <p:attrNameLst>
                                          <p:attrName>style.visibility</p:attrName>
                                        </p:attrNameLst>
                                      </p:cBhvr>
                                      <p:to>
                                        <p:strVal val="visible"/>
                                      </p:to>
                                    </p:set>
                                    <p:anim calcmode="lin" valueType="num">
                                      <p:cBhvr additive="base">
                                        <p:cTn dur="1000"/>
                                        <p:tgtEl>
                                          <p:spTgt spid="199"/>
                                        </p:tgtEl>
                                        <p:attrNameLst>
                                          <p:attrName>ppt_y</p:attrName>
                                        </p:attrNameLst>
                                      </p:cBhvr>
                                      <p:tavLst>
                                        <p:tav fmla="" tm="0">
                                          <p:val>
                                            <p:strVal val="#ppt_y+1"/>
                                          </p:val>
                                        </p:tav>
                                        <p:tav fmla="" tm="100000">
                                          <p:val>
                                            <p:strVal val="#ppt_y"/>
                                          </p:val>
                                        </p:tav>
                                      </p:tavLst>
                                    </p:anim>
                                  </p:childTnLst>
                                </p:cTn>
                              </p:par>
                            </p:childTnLst>
                          </p:cTn>
                        </p:par>
                        <p:par>
                          <p:cTn fill="hold">
                            <p:stCondLst>
                              <p:cond delay="4000"/>
                            </p:stCondLst>
                            <p:childTnLst>
                              <p:par>
                                <p:cTn fill="hold" nodeType="afterEffect" presetClass="entr" presetID="2" presetSubtype="4">
                                  <p:stCondLst>
                                    <p:cond delay="0"/>
                                  </p:stCondLst>
                                  <p:childTnLst>
                                    <p:set>
                                      <p:cBhvr>
                                        <p:cTn dur="1" fill="hold">
                                          <p:stCondLst>
                                            <p:cond delay="0"/>
                                          </p:stCondLst>
                                        </p:cTn>
                                        <p:tgtEl>
                                          <p:spTgt spid="200"/>
                                        </p:tgtEl>
                                        <p:attrNameLst>
                                          <p:attrName>style.visibility</p:attrName>
                                        </p:attrNameLst>
                                      </p:cBhvr>
                                      <p:to>
                                        <p:strVal val="visible"/>
                                      </p:to>
                                    </p:set>
                                    <p:anim calcmode="lin" valueType="num">
                                      <p:cBhvr additive="base">
                                        <p:cTn dur="1000"/>
                                        <p:tgtEl>
                                          <p:spTgt spid="200"/>
                                        </p:tgtEl>
                                        <p:attrNameLst>
                                          <p:attrName>ppt_y</p:attrName>
                                        </p:attrNameLst>
                                      </p:cBhvr>
                                      <p:tavLst>
                                        <p:tav fmla="" tm="0">
                                          <p:val>
                                            <p:strVal val="#ppt_y+1"/>
                                          </p:val>
                                        </p:tav>
                                        <p:tav fmla="" tm="100000">
                                          <p:val>
                                            <p:strVal val="#ppt_y"/>
                                          </p:val>
                                        </p:tav>
                                      </p:tavLst>
                                    </p:anim>
                                  </p:childTnLst>
                                </p:cTn>
                              </p:par>
                            </p:childTnLst>
                          </p:cTn>
                        </p:par>
                        <p:par>
                          <p:cTn fill="hold">
                            <p:stCondLst>
                              <p:cond delay="5000"/>
                            </p:stCondLst>
                            <p:childTnLst>
                              <p:par>
                                <p:cTn fill="hold" nodeType="afterEffect" presetClass="entr" presetID="2" presetSubtype="4">
                                  <p:stCondLst>
                                    <p:cond delay="0"/>
                                  </p:stCondLst>
                                  <p:childTnLst>
                                    <p:set>
                                      <p:cBhvr>
                                        <p:cTn dur="1" fill="hold">
                                          <p:stCondLst>
                                            <p:cond delay="0"/>
                                          </p:stCondLst>
                                        </p:cTn>
                                        <p:tgtEl>
                                          <p:spTgt spid="201"/>
                                        </p:tgtEl>
                                        <p:attrNameLst>
                                          <p:attrName>style.visibility</p:attrName>
                                        </p:attrNameLst>
                                      </p:cBhvr>
                                      <p:to>
                                        <p:strVal val="visible"/>
                                      </p:to>
                                    </p:set>
                                    <p:anim calcmode="lin" valueType="num">
                                      <p:cBhvr additive="base">
                                        <p:cTn dur="1000"/>
                                        <p:tgtEl>
                                          <p:spTgt spid="201"/>
                                        </p:tgtEl>
                                        <p:attrNameLst>
                                          <p:attrName>ppt_y</p:attrName>
                                        </p:attrNameLst>
                                      </p:cBhvr>
                                      <p:tavLst>
                                        <p:tav fmla="" tm="0">
                                          <p:val>
                                            <p:strVal val="#ppt_y+1"/>
                                          </p:val>
                                        </p:tav>
                                        <p:tav fmla="" tm="100000">
                                          <p:val>
                                            <p:strVal val="#ppt_y"/>
                                          </p:val>
                                        </p:tav>
                                      </p:tavLst>
                                    </p:anim>
                                  </p:childTnLst>
                                </p:cTn>
                              </p:par>
                            </p:childTnLst>
                          </p:cTn>
                        </p:par>
                        <p:par>
                          <p:cTn fill="hold">
                            <p:stCondLst>
                              <p:cond delay="6000"/>
                            </p:stCondLst>
                            <p:childTnLst>
                              <p:par>
                                <p:cTn fill="hold" nodeType="afterEffect" presetClass="entr" presetID="2" presetSubtype="4">
                                  <p:stCondLst>
                                    <p:cond delay="0"/>
                                  </p:stCondLst>
                                  <p:childTnLst>
                                    <p:set>
                                      <p:cBhvr>
                                        <p:cTn dur="1" fill="hold">
                                          <p:stCondLst>
                                            <p:cond delay="0"/>
                                          </p:stCondLst>
                                        </p:cTn>
                                        <p:tgtEl>
                                          <p:spTgt spid="202"/>
                                        </p:tgtEl>
                                        <p:attrNameLst>
                                          <p:attrName>style.visibility</p:attrName>
                                        </p:attrNameLst>
                                      </p:cBhvr>
                                      <p:to>
                                        <p:strVal val="visible"/>
                                      </p:to>
                                    </p:set>
                                    <p:anim calcmode="lin" valueType="num">
                                      <p:cBhvr additive="base">
                                        <p:cTn dur="1000"/>
                                        <p:tgtEl>
                                          <p:spTgt spid="202"/>
                                        </p:tgtEl>
                                        <p:attrNameLst>
                                          <p:attrName>ppt_y</p:attrName>
                                        </p:attrNameLst>
                                      </p:cBhvr>
                                      <p:tavLst>
                                        <p:tav fmla="" tm="0">
                                          <p:val>
                                            <p:strVal val="#ppt_y+1"/>
                                          </p:val>
                                        </p:tav>
                                        <p:tav fmla="" tm="100000">
                                          <p:val>
                                            <p:strVal val="#ppt_y"/>
                                          </p:val>
                                        </p:tav>
                                      </p:tavLst>
                                    </p:anim>
                                  </p:childTnLst>
                                </p:cTn>
                              </p:par>
                            </p:childTnLst>
                          </p:cTn>
                        </p:par>
                        <p:par>
                          <p:cTn fill="hold">
                            <p:stCondLst>
                              <p:cond delay="7000"/>
                            </p:stCondLst>
                            <p:childTnLst>
                              <p:par>
                                <p:cTn fill="hold" nodeType="afterEffect" presetClass="entr" presetID="2" presetSubtype="4">
                                  <p:stCondLst>
                                    <p:cond delay="0"/>
                                  </p:stCondLst>
                                  <p:childTnLst>
                                    <p:set>
                                      <p:cBhvr>
                                        <p:cTn dur="1" fill="hold">
                                          <p:stCondLst>
                                            <p:cond delay="0"/>
                                          </p:stCondLst>
                                        </p:cTn>
                                        <p:tgtEl>
                                          <p:spTgt spid="203"/>
                                        </p:tgtEl>
                                        <p:attrNameLst>
                                          <p:attrName>style.visibility</p:attrName>
                                        </p:attrNameLst>
                                      </p:cBhvr>
                                      <p:to>
                                        <p:strVal val="visible"/>
                                      </p:to>
                                    </p:set>
                                    <p:anim calcmode="lin" valueType="num">
                                      <p:cBhvr additive="base">
                                        <p:cTn dur="1000"/>
                                        <p:tgtEl>
                                          <p:spTgt spid="203"/>
                                        </p:tgtEl>
                                        <p:attrNameLst>
                                          <p:attrName>ppt_y</p:attrName>
                                        </p:attrNameLst>
                                      </p:cBhvr>
                                      <p:tavLst>
                                        <p:tav fmla="" tm="0">
                                          <p:val>
                                            <p:strVal val="#ppt_y+1"/>
                                          </p:val>
                                        </p:tav>
                                        <p:tav fmla="" tm="100000">
                                          <p:val>
                                            <p:strVal val="#ppt_y"/>
                                          </p:val>
                                        </p:tav>
                                      </p:tavLst>
                                    </p:anim>
                                  </p:childTnLst>
                                </p:cTn>
                              </p:par>
                            </p:childTnLst>
                          </p:cTn>
                        </p:par>
                        <p:par>
                          <p:cTn fill="hold">
                            <p:stCondLst>
                              <p:cond delay="8000"/>
                            </p:stCondLst>
                            <p:childTnLst>
                              <p:par>
                                <p:cTn fill="hold" nodeType="afterEffect" presetClass="entr" presetID="2" presetSubtype="4">
                                  <p:stCondLst>
                                    <p:cond delay="0"/>
                                  </p:stCondLst>
                                  <p:childTnLst>
                                    <p:set>
                                      <p:cBhvr>
                                        <p:cTn dur="1" fill="hold">
                                          <p:stCondLst>
                                            <p:cond delay="0"/>
                                          </p:stCondLst>
                                        </p:cTn>
                                        <p:tgtEl>
                                          <p:spTgt spid="204"/>
                                        </p:tgtEl>
                                        <p:attrNameLst>
                                          <p:attrName>style.visibility</p:attrName>
                                        </p:attrNameLst>
                                      </p:cBhvr>
                                      <p:to>
                                        <p:strVal val="visible"/>
                                      </p:to>
                                    </p:set>
                                    <p:anim calcmode="lin" valueType="num">
                                      <p:cBhvr additive="base">
                                        <p:cTn dur="1000"/>
                                        <p:tgtEl>
                                          <p:spTgt spid="204"/>
                                        </p:tgtEl>
                                        <p:attrNameLst>
                                          <p:attrName>ppt_y</p:attrName>
                                        </p:attrNameLst>
                                      </p:cBhvr>
                                      <p:tavLst>
                                        <p:tav fmla="" tm="0">
                                          <p:val>
                                            <p:strVal val="#ppt_y+1"/>
                                          </p:val>
                                        </p:tav>
                                        <p:tav fmla="" tm="100000">
                                          <p:val>
                                            <p:strVal val="#ppt_y"/>
                                          </p:val>
                                        </p:tav>
                                      </p:tavLst>
                                    </p:anim>
                                  </p:childTnLst>
                                </p:cTn>
                              </p:par>
                            </p:childTnLst>
                          </p:cTn>
                        </p:par>
                        <p:par>
                          <p:cTn fill="hold">
                            <p:stCondLst>
                              <p:cond delay="9000"/>
                            </p:stCondLst>
                            <p:childTnLst>
                              <p:par>
                                <p:cTn fill="hold" nodeType="afterEffect" presetClass="entr" presetID="2" presetSubtype="4">
                                  <p:stCondLst>
                                    <p:cond delay="0"/>
                                  </p:stCondLst>
                                  <p:childTnLst>
                                    <p:set>
                                      <p:cBhvr>
                                        <p:cTn dur="1" fill="hold">
                                          <p:stCondLst>
                                            <p:cond delay="0"/>
                                          </p:stCondLst>
                                        </p:cTn>
                                        <p:tgtEl>
                                          <p:spTgt spid="205"/>
                                        </p:tgtEl>
                                        <p:attrNameLst>
                                          <p:attrName>style.visibility</p:attrName>
                                        </p:attrNameLst>
                                      </p:cBhvr>
                                      <p:to>
                                        <p:strVal val="visible"/>
                                      </p:to>
                                    </p:set>
                                    <p:anim calcmode="lin" valueType="num">
                                      <p:cBhvr additive="base">
                                        <p:cTn dur="1000"/>
                                        <p:tgtEl>
                                          <p:spTgt spid="205"/>
                                        </p:tgtEl>
                                        <p:attrNameLst>
                                          <p:attrName>ppt_y</p:attrName>
                                        </p:attrNameLst>
                                      </p:cBhvr>
                                      <p:tavLst>
                                        <p:tav fmla="" tm="0">
                                          <p:val>
                                            <p:strVal val="#ppt_y+1"/>
                                          </p:val>
                                        </p:tav>
                                        <p:tav fmla="" tm="100000">
                                          <p:val>
                                            <p:strVal val="#ppt_y"/>
                                          </p:val>
                                        </p:tav>
                                      </p:tavLst>
                                    </p:anim>
                                  </p:childTnLst>
                                </p:cTn>
                              </p:par>
                            </p:childTnLst>
                          </p:cTn>
                        </p:par>
                        <p:par>
                          <p:cTn fill="hold">
                            <p:stCondLst>
                              <p:cond delay="10000"/>
                            </p:stCondLst>
                            <p:childTnLst>
                              <p:par>
                                <p:cTn fill="hold" nodeType="afterEffect" presetClass="entr" presetID="2" presetSubtype="4">
                                  <p:stCondLst>
                                    <p:cond delay="0"/>
                                  </p:stCondLst>
                                  <p:childTnLst>
                                    <p:set>
                                      <p:cBhvr>
                                        <p:cTn dur="1" fill="hold">
                                          <p:stCondLst>
                                            <p:cond delay="0"/>
                                          </p:stCondLst>
                                        </p:cTn>
                                        <p:tgtEl>
                                          <p:spTgt spid="206"/>
                                        </p:tgtEl>
                                        <p:attrNameLst>
                                          <p:attrName>style.visibility</p:attrName>
                                        </p:attrNameLst>
                                      </p:cBhvr>
                                      <p:to>
                                        <p:strVal val="visible"/>
                                      </p:to>
                                    </p:set>
                                    <p:anim calcmode="lin" valueType="num">
                                      <p:cBhvr additive="base">
                                        <p:cTn dur="1000"/>
                                        <p:tgtEl>
                                          <p:spTgt spid="206"/>
                                        </p:tgtEl>
                                        <p:attrNameLst>
                                          <p:attrName>ppt_y</p:attrName>
                                        </p:attrNameLst>
                                      </p:cBhvr>
                                      <p:tavLst>
                                        <p:tav fmla="" tm="0">
                                          <p:val>
                                            <p:strVal val="#ppt_y+1"/>
                                          </p:val>
                                        </p:tav>
                                        <p:tav fmla="" tm="100000">
                                          <p:val>
                                            <p:strVal val="#ppt_y"/>
                                          </p:val>
                                        </p:tav>
                                      </p:tavLst>
                                    </p:anim>
                                  </p:childTnLst>
                                </p:cTn>
                              </p:par>
                            </p:childTnLst>
                          </p:cTn>
                        </p:par>
                        <p:par>
                          <p:cTn fill="hold">
                            <p:stCondLst>
                              <p:cond delay="11000"/>
                            </p:stCondLst>
                            <p:childTnLst>
                              <p:par>
                                <p:cTn fill="hold" nodeType="afterEffect" presetClass="entr" presetID="2" presetSubtype="4">
                                  <p:stCondLst>
                                    <p:cond delay="0"/>
                                  </p:stCondLst>
                                  <p:childTnLst>
                                    <p:set>
                                      <p:cBhvr>
                                        <p:cTn dur="1" fill="hold">
                                          <p:stCondLst>
                                            <p:cond delay="0"/>
                                          </p:stCondLst>
                                        </p:cTn>
                                        <p:tgtEl>
                                          <p:spTgt spid="207"/>
                                        </p:tgtEl>
                                        <p:attrNameLst>
                                          <p:attrName>style.visibility</p:attrName>
                                        </p:attrNameLst>
                                      </p:cBhvr>
                                      <p:to>
                                        <p:strVal val="visible"/>
                                      </p:to>
                                    </p:set>
                                    <p:anim calcmode="lin" valueType="num">
                                      <p:cBhvr additive="base">
                                        <p:cTn dur="1000"/>
                                        <p:tgtEl>
                                          <p:spTgt spid="207"/>
                                        </p:tgtEl>
                                        <p:attrNameLst>
                                          <p:attrName>ppt_y</p:attrName>
                                        </p:attrNameLst>
                                      </p:cBhvr>
                                      <p:tavLst>
                                        <p:tav fmla="" tm="0">
                                          <p:val>
                                            <p:strVal val="#ppt_y+1"/>
                                          </p:val>
                                        </p:tav>
                                        <p:tav fmla="" tm="100000">
                                          <p:val>
                                            <p:strVal val="#ppt_y"/>
                                          </p:val>
                                        </p:tav>
                                      </p:tavLst>
                                    </p:anim>
                                  </p:childTnLst>
                                </p:cTn>
                              </p:par>
                            </p:childTnLst>
                          </p:cTn>
                        </p:par>
                        <p:par>
                          <p:cTn fill="hold">
                            <p:stCondLst>
                              <p:cond delay="12000"/>
                            </p:stCondLst>
                            <p:childTnLst>
                              <p:par>
                                <p:cTn fill="hold" nodeType="afterEffect" presetClass="entr" presetID="2" presetSubtype="4">
                                  <p:stCondLst>
                                    <p:cond delay="0"/>
                                  </p:stCondLst>
                                  <p:childTnLst>
                                    <p:set>
                                      <p:cBhvr>
                                        <p:cTn dur="1" fill="hold">
                                          <p:stCondLst>
                                            <p:cond delay="0"/>
                                          </p:stCondLst>
                                        </p:cTn>
                                        <p:tgtEl>
                                          <p:spTgt spid="208"/>
                                        </p:tgtEl>
                                        <p:attrNameLst>
                                          <p:attrName>style.visibility</p:attrName>
                                        </p:attrNameLst>
                                      </p:cBhvr>
                                      <p:to>
                                        <p:strVal val="visible"/>
                                      </p:to>
                                    </p:set>
                                    <p:anim calcmode="lin" valueType="num">
                                      <p:cBhvr additive="base">
                                        <p:cTn dur="1000"/>
                                        <p:tgtEl>
                                          <p:spTgt spid="208"/>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Apothecary">
  <a:themeElements>
    <a:clrScheme name="Apothecary">
      <a:dk1>
        <a:srgbClr val="000000"/>
      </a:dk1>
      <a:lt1>
        <a:srgbClr val="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